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85294" cy="6858000"/>
  <p:notesSz cx="6858000" cy="1218529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image" Target="../media/image-1-14.png"/><Relationship Id="rId15" Type="http://schemas.openxmlformats.org/officeDocument/2006/relationships/image" Target="../media/image-1-15.png"/><Relationship Id="rId16" Type="http://schemas.openxmlformats.org/officeDocument/2006/relationships/image" Target="../media/image-1-16.png"/><Relationship Id="rId17" Type="http://schemas.openxmlformats.org/officeDocument/2006/relationships/image" Target="../media/image-1-17.png"/><Relationship Id="rId18" Type="http://schemas.openxmlformats.org/officeDocument/2006/relationships/image" Target="../media/image-1-18.png"/><Relationship Id="rId19" Type="http://schemas.openxmlformats.org/officeDocument/2006/relationships/image" Target="../media/image-1-19.png"/><Relationship Id="rId20" Type="http://schemas.openxmlformats.org/officeDocument/2006/relationships/image" Target="../media/image-1-20.png"/><Relationship Id="rId21" Type="http://schemas.openxmlformats.org/officeDocument/2006/relationships/image" Target="../media/image-1-21.png"/><Relationship Id="rId22" Type="http://schemas.openxmlformats.org/officeDocument/2006/relationships/image" Target="../media/image-1-22.png"/><Relationship Id="rId23" Type="http://schemas.openxmlformats.org/officeDocument/2006/relationships/image" Target="../media/image-1-23.png"/><Relationship Id="rId24" Type="http://schemas.openxmlformats.org/officeDocument/2006/relationships/image" Target="../media/image-1-24.png"/><Relationship Id="rId25" Type="http://schemas.openxmlformats.org/officeDocument/2006/relationships/image" Target="../media/image-1-25.png"/><Relationship Id="rId26" Type="http://schemas.openxmlformats.org/officeDocument/2006/relationships/image" Target="../media/image-1-26.png"/><Relationship Id="rId27" Type="http://schemas.openxmlformats.org/officeDocument/2006/relationships/image" Target="../media/image-1-27.png"/><Relationship Id="rId28" Type="http://schemas.openxmlformats.org/officeDocument/2006/relationships/slideLayout" Target="../slideLayouts/slideLayout1.xml"/><Relationship Id="rId29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ackgroun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4"/>
            <a:ext cx="12185294" cy="6857872"/>
          </a:xfrm>
          <a:prstGeom prst="rect">
            <a:avLst/>
          </a:prstGeom>
        </p:spPr>
      </p:pic>
      <p:pic>
        <p:nvPicPr>
          <p:cNvPr id="3" name="Image 1" descr="contai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686" y="4569549"/>
            <a:ext cx="2470583" cy="1056739"/>
          </a:xfrm>
          <a:prstGeom prst="rect">
            <a:avLst/>
          </a:prstGeom>
        </p:spPr>
      </p:pic>
      <p:pic>
        <p:nvPicPr>
          <p:cNvPr id="4" name="Image 2" descr="containe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8238" y="4037536"/>
            <a:ext cx="2288387" cy="648619"/>
          </a:xfrm>
          <a:prstGeom prst="rect">
            <a:avLst/>
          </a:prstGeom>
        </p:spPr>
      </p:pic>
      <p:pic>
        <p:nvPicPr>
          <p:cNvPr id="5" name="Image 3" descr="container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50" y="3607552"/>
            <a:ext cx="1530450" cy="1115042"/>
          </a:xfrm>
          <a:prstGeom prst="rect">
            <a:avLst/>
          </a:prstGeom>
        </p:spPr>
      </p:pic>
      <p:pic>
        <p:nvPicPr>
          <p:cNvPr id="6" name="Image 4" descr="container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171" y="2470647"/>
            <a:ext cx="1406556" cy="480998"/>
          </a:xfrm>
          <a:prstGeom prst="rect">
            <a:avLst/>
          </a:prstGeom>
        </p:spPr>
      </p:pic>
      <p:sp>
        <p:nvSpPr>
          <p:cNvPr id="7" name="Shape 0"/>
          <p:cNvSpPr/>
          <p:nvPr/>
        </p:nvSpPr>
        <p:spPr>
          <a:xfrm>
            <a:off x="371681" y="2499798"/>
            <a:ext cx="1472147" cy="451847"/>
          </a:xfrm>
          <a:prstGeom prst="roundRect">
            <a:avLst>
              <a:gd name="adj" fmla="val 41301"/>
            </a:avLst>
          </a:prstGeom>
          <a:solidFill>
            <a:srgbClr val="DFEEDB"/>
          </a:solidFill>
          <a:ln w="12700">
            <a:solidFill>
              <a:srgbClr val="DFEEDB">
                <a:alpha val="0"/>
              </a:srgbClr>
            </a:solidFill>
            <a:prstDash val="solid"/>
          </a:ln>
        </p:spPr>
      </p:sp>
      <p:sp>
        <p:nvSpPr>
          <p:cNvPr id="8" name="Shape 1"/>
          <p:cNvSpPr/>
          <p:nvPr/>
        </p:nvSpPr>
        <p:spPr>
          <a:xfrm>
            <a:off x="1923994" y="2485223"/>
            <a:ext cx="1450283" cy="451847"/>
          </a:xfrm>
          <a:prstGeom prst="roundRect">
            <a:avLst>
              <a:gd name="adj" fmla="val 38547"/>
            </a:avLst>
          </a:prstGeom>
          <a:solidFill>
            <a:srgbClr val="DFE8EE"/>
          </a:solidFill>
          <a:ln w="12700">
            <a:solidFill>
              <a:srgbClr val="DFE8EE">
                <a:alpha val="0"/>
              </a:srgbClr>
            </a:solidFill>
            <a:prstDash val="solid"/>
          </a:ln>
        </p:spPr>
      </p:sp>
      <p:pic>
        <p:nvPicPr>
          <p:cNvPr id="9" name="Image 5" descr="container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3863" y="1545089"/>
            <a:ext cx="1464859" cy="510150"/>
          </a:xfrm>
          <a:prstGeom prst="rect">
            <a:avLst/>
          </a:prstGeom>
        </p:spPr>
      </p:pic>
      <p:pic>
        <p:nvPicPr>
          <p:cNvPr id="10" name="Image 6" descr="container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0751" y="1960497"/>
            <a:ext cx="1413844" cy="459135"/>
          </a:xfrm>
          <a:prstGeom prst="rect">
            <a:avLst/>
          </a:prstGeom>
        </p:spPr>
      </p:pic>
      <p:pic>
        <p:nvPicPr>
          <p:cNvPr id="11" name="Image 7" descr="container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5042" y="3170281"/>
            <a:ext cx="1275375" cy="459135"/>
          </a:xfrm>
          <a:prstGeom prst="rect">
            <a:avLst/>
          </a:prstGeom>
        </p:spPr>
      </p:pic>
      <p:pic>
        <p:nvPicPr>
          <p:cNvPr id="12" name="Image 8" descr="container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9336" y="3177569"/>
            <a:ext cx="1209784" cy="429983"/>
          </a:xfrm>
          <a:prstGeom prst="rect">
            <a:avLst/>
          </a:prstGeom>
        </p:spPr>
      </p:pic>
      <p:pic>
        <p:nvPicPr>
          <p:cNvPr id="13" name="Image 9" descr="container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33713" y="1588816"/>
            <a:ext cx="553877" cy="568453"/>
          </a:xfrm>
          <a:prstGeom prst="rect">
            <a:avLst/>
          </a:prstGeom>
        </p:spPr>
      </p:pic>
      <p:pic>
        <p:nvPicPr>
          <p:cNvPr id="14" name="Image 10" descr="container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8904" y="1902194"/>
            <a:ext cx="495574" cy="510150"/>
          </a:xfrm>
          <a:prstGeom prst="rect">
            <a:avLst/>
          </a:prstGeom>
        </p:spPr>
      </p:pic>
      <p:pic>
        <p:nvPicPr>
          <p:cNvPr id="15" name="Image 11" descr="container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4210" y="3162993"/>
            <a:ext cx="480998" cy="502862"/>
          </a:xfrm>
          <a:prstGeom prst="rect">
            <a:avLst/>
          </a:prstGeom>
        </p:spPr>
      </p:pic>
      <p:pic>
        <p:nvPicPr>
          <p:cNvPr id="16" name="Image 12" descr="container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9352" y="3141130"/>
            <a:ext cx="466423" cy="495574"/>
          </a:xfrm>
          <a:prstGeom prst="rect">
            <a:avLst/>
          </a:prstGeom>
        </p:spPr>
      </p:pic>
      <p:pic>
        <p:nvPicPr>
          <p:cNvPr id="17" name="Image 13" descr="container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49020" y="4511247"/>
            <a:ext cx="2251947" cy="1049451"/>
          </a:xfrm>
          <a:prstGeom prst="rect">
            <a:avLst/>
          </a:prstGeom>
        </p:spPr>
      </p:pic>
      <p:pic>
        <p:nvPicPr>
          <p:cNvPr id="18" name="Image 14" descr="container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12581" y="2536238"/>
            <a:ext cx="685058" cy="524726"/>
          </a:xfrm>
          <a:prstGeom prst="rect">
            <a:avLst/>
          </a:prstGeom>
        </p:spPr>
      </p:pic>
      <p:pic>
        <p:nvPicPr>
          <p:cNvPr id="19" name="Image 15" descr="container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2980" y="2514374"/>
            <a:ext cx="648619" cy="539301"/>
          </a:xfrm>
          <a:prstGeom prst="rect">
            <a:avLst/>
          </a:prstGeom>
        </p:spPr>
      </p:pic>
      <p:pic>
        <p:nvPicPr>
          <p:cNvPr id="20" name="Image 16" descr="container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7604" y="3869915"/>
            <a:ext cx="546589" cy="575741"/>
          </a:xfrm>
          <a:prstGeom prst="rect">
            <a:avLst/>
          </a:prstGeom>
        </p:spPr>
      </p:pic>
      <p:pic>
        <p:nvPicPr>
          <p:cNvPr id="21" name="Image 17" descr="container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54644" y="2456071"/>
            <a:ext cx="553877" cy="473711"/>
          </a:xfrm>
          <a:prstGeom prst="rect">
            <a:avLst/>
          </a:prstGeom>
        </p:spPr>
      </p:pic>
      <p:pic>
        <p:nvPicPr>
          <p:cNvPr id="22" name="Image 18" descr="container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661631" y="3855340"/>
            <a:ext cx="429983" cy="459135"/>
          </a:xfrm>
          <a:prstGeom prst="rect">
            <a:avLst/>
          </a:prstGeom>
        </p:spPr>
      </p:pic>
      <p:pic>
        <p:nvPicPr>
          <p:cNvPr id="23" name="Image 19" descr="container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95208" y="3782461"/>
            <a:ext cx="429983" cy="451847"/>
          </a:xfrm>
          <a:prstGeom prst="rect">
            <a:avLst/>
          </a:prstGeom>
        </p:spPr>
      </p:pic>
      <p:pic>
        <p:nvPicPr>
          <p:cNvPr id="24" name="Image 20" descr="container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217072" y="4248884"/>
            <a:ext cx="415408" cy="422696"/>
          </a:xfrm>
          <a:prstGeom prst="rect">
            <a:avLst/>
          </a:prstGeom>
        </p:spPr>
      </p:pic>
      <p:pic>
        <p:nvPicPr>
          <p:cNvPr id="25" name="Image 21" descr="icon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248289" y="903758"/>
            <a:ext cx="510150" cy="327953"/>
          </a:xfrm>
          <a:prstGeom prst="rect">
            <a:avLst/>
          </a:prstGeom>
        </p:spPr>
      </p:pic>
      <p:pic>
        <p:nvPicPr>
          <p:cNvPr id="26" name="Image 22" descr="icon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047887" y="2587253"/>
            <a:ext cx="313378" cy="276939"/>
          </a:xfrm>
          <a:prstGeom prst="rect">
            <a:avLst/>
          </a:prstGeom>
        </p:spPr>
      </p:pic>
      <p:pic>
        <p:nvPicPr>
          <p:cNvPr id="27" name="Image 23" descr="icon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1165" y="2587253"/>
            <a:ext cx="276939" cy="269651"/>
          </a:xfrm>
          <a:prstGeom prst="rect">
            <a:avLst/>
          </a:prstGeom>
        </p:spPr>
      </p:pic>
      <p:pic>
        <p:nvPicPr>
          <p:cNvPr id="28" name="Image 24" descr="figure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752714" y="3746022"/>
            <a:ext cx="3345126" cy="3111914"/>
          </a:xfrm>
          <a:prstGeom prst="rect">
            <a:avLst/>
          </a:prstGeom>
        </p:spPr>
      </p:pic>
      <p:pic>
        <p:nvPicPr>
          <p:cNvPr id="29" name="Image 25" descr="figure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209253" y="2929782"/>
            <a:ext cx="2222796" cy="1391980"/>
          </a:xfrm>
          <a:prstGeom prst="rect">
            <a:avLst/>
          </a:prstGeom>
        </p:spPr>
      </p:pic>
      <p:pic>
        <p:nvPicPr>
          <p:cNvPr id="30" name="Image 26" descr="decoration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773014" y="2106254"/>
            <a:ext cx="1122330" cy="1588752"/>
          </a:xfrm>
          <a:prstGeom prst="rect">
            <a:avLst/>
          </a:prstGeom>
        </p:spPr>
      </p:pic>
      <p:sp>
        <p:nvSpPr>
          <p:cNvPr id="31" name="image2ppt-measured-path-1"/>
          <p:cNvSpPr/>
          <p:nvPr/>
        </p:nvSpPr>
        <p:spPr>
          <a:xfrm>
            <a:off x="2966936" y="5223948"/>
            <a:ext cx="413912" cy="272890"/>
          </a:xfrm>
          <a:custGeom>
            <a:avLst/>
            <a:gdLst/>
            <a:ahLst/>
            <a:cxnLst/>
            <a:rect l="l" t="t" r="r" b="b"/>
            <a:pathLst>
              <a:path w="413912" h="272890" fill="none" stroke="1">
                <a:moveTo>
                  <a:pt x="185044" y="132950"/>
                </a:moveTo>
                <a:lnTo>
                  <a:pt x="0" y="150643"/>
                </a:lnTo>
              </a:path>
              <a:path w="413912" h="272890" fill="norm" stroke="0">
                <a:moveTo>
                  <a:pt x="413912" y="111216"/>
                </a:moveTo>
                <a:lnTo>
                  <a:pt x="192815" y="272890"/>
                </a:lnTo>
                <a:lnTo>
                  <a:pt x="177942" y="0"/>
                </a:lnTo>
                <a:close/>
              </a:path>
            </a:pathLst>
          </a:custGeom>
          <a:solidFill>
            <a:srgbClr val="FAF6EE"/>
          </a:solidFill>
          <a:ln w="58304">
            <a:solidFill>
              <a:srgbClr val="FAF6EE"/>
            </a:solidFill>
            <a:prstDash val="solid"/>
          </a:ln>
        </p:spPr>
      </p:sp>
      <p:sp>
        <p:nvSpPr>
          <p:cNvPr id="32" name="image2ppt-measured-path-2"/>
          <p:cNvSpPr/>
          <p:nvPr/>
        </p:nvSpPr>
        <p:spPr>
          <a:xfrm>
            <a:off x="8688005" y="3662322"/>
            <a:ext cx="354446" cy="255173"/>
          </a:xfrm>
          <a:custGeom>
            <a:avLst/>
            <a:gdLst/>
            <a:ahLst/>
            <a:cxnLst/>
            <a:rect l="l" t="t" r="r" b="b"/>
            <a:pathLst>
              <a:path w="354446" h="255173" fill="none" stroke="1">
                <a:moveTo>
                  <a:pt x="181086" y="125542"/>
                </a:moveTo>
                <a:lnTo>
                  <a:pt x="0" y="175230"/>
                </a:lnTo>
              </a:path>
              <a:path w="354446" h="255173" fill="norm" stroke="0">
                <a:moveTo>
                  <a:pt x="354446" y="78359"/>
                </a:moveTo>
                <a:lnTo>
                  <a:pt x="202991" y="255173"/>
                </a:lnTo>
                <a:lnTo>
                  <a:pt x="160303" y="0"/>
                </a:lnTo>
                <a:close/>
              </a:path>
            </a:pathLst>
          </a:custGeom>
          <a:solidFill>
            <a:srgbClr val="FEFCFC"/>
          </a:solidFill>
          <a:ln w="51016">
            <a:solidFill>
              <a:srgbClr val="FEFCFC"/>
            </a:solidFill>
            <a:prstDash val="solid"/>
          </a:ln>
        </p:spPr>
      </p:sp>
      <p:sp>
        <p:nvSpPr>
          <p:cNvPr id="33" name="Text 4"/>
          <p:cNvSpPr txBox="1"/>
          <p:nvPr/>
        </p:nvSpPr>
        <p:spPr>
          <a:xfrm>
            <a:off x="408120" y="437199"/>
            <a:ext cx="5757679" cy="13339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7010" spc="-900" kern="0" dirty="0">
                <a:solidFill>
                  <a:srgbClr val="079477"/>
                </a:solidFill>
                <a:latin typeface="华文隶书" pitchFamily="34" charset="0"/>
                <a:ea typeface="华文隶书" pitchFamily="34" charset="-122"/>
                <a:cs typeface="华文隶书" pitchFamily="34" charset="-120"/>
              </a:rPr>
              <a:t>新品</a:t>
            </a:r>
            <a:pPr algn="l" indent="0" marL="0">
              <a:buNone/>
            </a:pPr>
            <a:r>
              <a:rPr lang="en-US" sz="7010" spc="-900" kern="0" dirty="0">
                <a:solidFill>
                  <a:srgbClr val="30343D"/>
                </a:solidFill>
                <a:latin typeface="华文隶书" pitchFamily="34" charset="0"/>
                <a:ea typeface="华文隶书" pitchFamily="34" charset="-122"/>
                <a:cs typeface="华文隶书" pitchFamily="34" charset="-120"/>
              </a:rPr>
              <a:t>发布的一天</a:t>
            </a:r>
            <a:endParaRPr lang="en-US" sz="7010" dirty="0"/>
          </a:p>
        </p:txBody>
      </p:sp>
      <p:sp>
        <p:nvSpPr>
          <p:cNvPr id="34" name="Text 5"/>
          <p:cNvSpPr txBox="1"/>
          <p:nvPr/>
        </p:nvSpPr>
        <p:spPr>
          <a:xfrm>
            <a:off x="502862" y="1872906"/>
            <a:ext cx="3775383" cy="3573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50" b="1" dirty="0">
                <a:solidFill>
                  <a:srgbClr val="393B3A"/>
                </a:solidFill>
                <a:latin typeface="Arial" pitchFamily="34" charset="0"/>
                <a:ea typeface="SimHei" pitchFamily="34" charset="-122"/>
                <a:cs typeface="SimHei" pitchFamily="34" charset="-120"/>
              </a:rPr>
              <a:t>从一个想法，到第一批真实用户</a:t>
            </a:r>
            <a:endParaRPr lang="en-US" sz="1850" dirty="0"/>
          </a:p>
        </p:txBody>
      </p:sp>
      <p:sp>
        <p:nvSpPr>
          <p:cNvPr id="35" name="Text 6"/>
          <p:cNvSpPr txBox="1"/>
          <p:nvPr/>
        </p:nvSpPr>
        <p:spPr>
          <a:xfrm>
            <a:off x="881694" y="2608980"/>
            <a:ext cx="809225" cy="2480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10" b="1" dirty="0">
                <a:solidFill>
                  <a:srgbClr val="1079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pPr algn="ctr" indent="0" marL="0">
              <a:buNone/>
            </a:pPr>
            <a:r>
              <a:rPr lang="en-US" sz="940" dirty="0">
                <a:solidFill>
                  <a:srgbClr val="343A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天完成原型</a:t>
            </a:r>
            <a:endParaRPr lang="en-US" sz="940" dirty="0"/>
          </a:p>
        </p:txBody>
      </p:sp>
      <p:sp>
        <p:nvSpPr>
          <p:cNvPr id="36" name="Text 7"/>
          <p:cNvSpPr txBox="1"/>
          <p:nvPr/>
        </p:nvSpPr>
        <p:spPr>
          <a:xfrm>
            <a:off x="2361128" y="2579828"/>
            <a:ext cx="976846" cy="2990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910" b="1" dirty="0">
                <a:solidFill>
                  <a:srgbClr val="177BB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32 </a:t>
            </a:r>
            <a:pPr algn="ctr" indent="0" marL="0">
              <a:buNone/>
            </a:pPr>
            <a:r>
              <a:rPr lang="en-US" sz="940" dirty="0">
                <a:solidFill>
                  <a:srgbClr val="343A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位体验用户</a:t>
            </a:r>
            <a:endParaRPr lang="en-US" sz="940" dirty="0"/>
          </a:p>
        </p:txBody>
      </p:sp>
      <p:sp>
        <p:nvSpPr>
          <p:cNvPr id="37" name="Text 8"/>
          <p:cNvSpPr txBox="1"/>
          <p:nvPr/>
        </p:nvSpPr>
        <p:spPr>
          <a:xfrm>
            <a:off x="3964457" y="2623555"/>
            <a:ext cx="816513" cy="2334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2923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满意度 </a:t>
            </a:r>
            <a:pPr algn="ctr" indent="0" marL="0">
              <a:buNone/>
            </a:pPr>
            <a:r>
              <a:rPr lang="en-US" sz="940" b="1" dirty="0">
                <a:solidFill>
                  <a:srgbClr val="D958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94%</a:t>
            </a:r>
            <a:endParaRPr lang="en-US" sz="940" dirty="0"/>
          </a:p>
        </p:txBody>
      </p:sp>
      <p:sp>
        <p:nvSpPr>
          <p:cNvPr id="38" name="Text 9"/>
          <p:cNvSpPr txBox="1"/>
          <p:nvPr/>
        </p:nvSpPr>
        <p:spPr>
          <a:xfrm>
            <a:off x="1260662" y="3213872"/>
            <a:ext cx="1042437" cy="3573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960" b="1" dirty="0">
                <a:solidFill>
                  <a:srgbClr val="17161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灵感收集</a:t>
            </a:r>
            <a:endParaRPr lang="en-US" sz="1960" dirty="0"/>
          </a:p>
        </p:txBody>
      </p:sp>
      <p:sp>
        <p:nvSpPr>
          <p:cNvPr id="39" name="Text 10"/>
          <p:cNvSpPr txBox="1"/>
          <p:nvPr/>
        </p:nvSpPr>
        <p:spPr>
          <a:xfrm>
            <a:off x="4110214" y="3199296"/>
            <a:ext cx="1071588" cy="3719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960" b="1" dirty="0">
                <a:solidFill>
                  <a:srgbClr val="17161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原型设计</a:t>
            </a:r>
            <a:endParaRPr lang="en-US" sz="1960" dirty="0"/>
          </a:p>
        </p:txBody>
      </p:sp>
      <p:sp>
        <p:nvSpPr>
          <p:cNvPr id="40" name="Text 11"/>
          <p:cNvSpPr txBox="1"/>
          <p:nvPr/>
        </p:nvSpPr>
        <p:spPr>
          <a:xfrm>
            <a:off x="7025356" y="2004088"/>
            <a:ext cx="1173618" cy="3719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960" b="1" dirty="0">
                <a:solidFill>
                  <a:srgbClr val="17161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用户测试</a:t>
            </a:r>
            <a:endParaRPr lang="en-US" sz="1960" dirty="0"/>
          </a:p>
        </p:txBody>
      </p:sp>
      <p:sp>
        <p:nvSpPr>
          <p:cNvPr id="41" name="Text 12"/>
          <p:cNvSpPr txBox="1"/>
          <p:nvPr/>
        </p:nvSpPr>
        <p:spPr>
          <a:xfrm>
            <a:off x="9845756" y="1610543"/>
            <a:ext cx="1217345" cy="44483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960" b="1" dirty="0">
                <a:solidFill>
                  <a:srgbClr val="17161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正式发布</a:t>
            </a:r>
            <a:endParaRPr lang="en-US" sz="1960" dirty="0"/>
          </a:p>
        </p:txBody>
      </p:sp>
      <p:sp>
        <p:nvSpPr>
          <p:cNvPr id="42" name="Text 13"/>
          <p:cNvSpPr txBox="1"/>
          <p:nvPr/>
        </p:nvSpPr>
        <p:spPr>
          <a:xfrm>
            <a:off x="8293580" y="4664155"/>
            <a:ext cx="1005998" cy="3355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20" dirty="0">
                <a:solidFill>
                  <a:srgbClr val="28262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每一步，</a:t>
            </a:r>
            <a:endParaRPr lang="en-US" sz="1320" dirty="0"/>
          </a:p>
        </p:txBody>
      </p:sp>
      <p:sp>
        <p:nvSpPr>
          <p:cNvPr id="43" name="Text 14"/>
          <p:cNvSpPr txBox="1"/>
          <p:nvPr/>
        </p:nvSpPr>
        <p:spPr>
          <a:xfrm>
            <a:off x="8133247" y="4984820"/>
            <a:ext cx="1749359" cy="2990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20" dirty="0">
                <a:solidFill>
                  <a:srgbClr val="28262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都可以继续修改。</a:t>
            </a:r>
            <a:endParaRPr lang="en-US" sz="13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2026-10-02T15:48:10Z</dcterms:created>
  <dcterms:modified xsi:type="dcterms:W3CDTF">2026-10-02T15:48:10Z</dcterms:modified>
</cp:coreProperties>
</file>