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7829"/>
  <p:notesSz cx="6857829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background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7829"/>
          </a:xfrm>
          <a:prstGeom prst="rect">
            <a:avLst/>
          </a:prstGeom>
        </p:spPr>
      </p:pic>
      <p:pic>
        <p:nvPicPr>
          <p:cNvPr id="3" name="Image 1" descr="container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10" y="1699218"/>
            <a:ext cx="3367956" cy="4564266"/>
          </a:xfrm>
          <a:prstGeom prst="rect">
            <a:avLst/>
          </a:prstGeom>
        </p:spPr>
      </p:pic>
      <p:pic>
        <p:nvPicPr>
          <p:cNvPr id="4" name="Image 2" descr="container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551" y="1699218"/>
            <a:ext cx="3436534" cy="4564266"/>
          </a:xfrm>
          <a:prstGeom prst="rect">
            <a:avLst/>
          </a:prstGeom>
        </p:spPr>
      </p:pic>
      <p:pic>
        <p:nvPicPr>
          <p:cNvPr id="5" name="Image 3" descr="container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7573" y="1699218"/>
            <a:ext cx="3588930" cy="4564266"/>
          </a:xfrm>
          <a:prstGeom prst="rect">
            <a:avLst/>
          </a:prstGeom>
        </p:spPr>
      </p:pic>
      <p:pic>
        <p:nvPicPr>
          <p:cNvPr id="6" name="Image 4" descr="decoration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21" y="1912572"/>
            <a:ext cx="2522157" cy="2506917"/>
          </a:xfrm>
          <a:prstGeom prst="rect">
            <a:avLst/>
          </a:prstGeom>
        </p:spPr>
      </p:pic>
      <p:pic>
        <p:nvPicPr>
          <p:cNvPr id="7" name="Image 5" descr="decoration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08500" y="1927812"/>
            <a:ext cx="2590735" cy="2575496"/>
          </a:xfrm>
          <a:prstGeom prst="rect">
            <a:avLst/>
          </a:prstGeom>
        </p:spPr>
      </p:pic>
      <p:pic>
        <p:nvPicPr>
          <p:cNvPr id="8" name="Image 6" descr="decoration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5224" y="1912572"/>
            <a:ext cx="3009825" cy="2224984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03728" y="466331"/>
            <a:ext cx="6428073" cy="78941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01A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光合作用的三个阶段</a:t>
            </a:r>
            <a:endParaRPr lang="en-US" sz="4600" dirty="0"/>
          </a:p>
        </p:txBody>
      </p:sp>
      <p:sp>
        <p:nvSpPr>
          <p:cNvPr id="10" name="Text 1"/>
          <p:cNvSpPr txBox="1"/>
          <p:nvPr/>
        </p:nvSpPr>
        <p:spPr>
          <a:xfrm>
            <a:off x="1150591" y="4748664"/>
            <a:ext cx="2199079" cy="53034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11182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吸收光能</a:t>
            </a:r>
            <a:endParaRPr lang="en-US" sz="2000" dirty="0"/>
          </a:p>
        </p:txBody>
      </p:sp>
      <p:sp>
        <p:nvSpPr>
          <p:cNvPr id="11" name="Text 2"/>
          <p:cNvSpPr txBox="1"/>
          <p:nvPr/>
        </p:nvSpPr>
        <p:spPr>
          <a:xfrm>
            <a:off x="1104872" y="5426827"/>
            <a:ext cx="2359095" cy="38556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11182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叶绿素捕获阳光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5082413" y="4741045"/>
            <a:ext cx="2183839" cy="53796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11182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合成糖类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571886" y="5442067"/>
            <a:ext cx="3410629" cy="38556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11182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二氧化碳和水转化为养分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9105672" y="4733425"/>
            <a:ext cx="2252418" cy="553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dirty="0">
                <a:solidFill>
                  <a:srgbClr val="11182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释放氧气</a:t>
            </a:r>
            <a:endParaRPr lang="en-US" sz="2100" dirty="0"/>
          </a:p>
        </p:txBody>
      </p:sp>
      <p:sp>
        <p:nvSpPr>
          <p:cNvPr id="15" name="Text 6"/>
          <p:cNvSpPr txBox="1"/>
          <p:nvPr/>
        </p:nvSpPr>
        <p:spPr>
          <a:xfrm>
            <a:off x="9052334" y="5426827"/>
            <a:ext cx="2336235" cy="39318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dirty="0">
                <a:solidFill>
                  <a:srgbClr val="11182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氧气回到空气中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2026-07-08T17:25:30Z</dcterms:created>
  <dcterms:modified xsi:type="dcterms:W3CDTF">2026-07-08T17:25:30Z</dcterms:modified>
</cp:coreProperties>
</file>