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1695" cy="6857829"/>
  <p:notesSz cx="6857829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background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7829"/>
          </a:xfrm>
          <a:prstGeom prst="rect">
            <a:avLst/>
          </a:prstGeom>
        </p:spPr>
      </p:pic>
      <p:pic>
        <p:nvPicPr>
          <p:cNvPr id="3" name="Image 1" descr="container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2285" y="4465208"/>
            <a:ext cx="2887908" cy="1447764"/>
          </a:xfrm>
          <a:prstGeom prst="rect">
            <a:avLst/>
          </a:prstGeom>
        </p:spPr>
      </p:pic>
      <p:pic>
        <p:nvPicPr>
          <p:cNvPr id="4" name="Image 2" descr="container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4665" y="2781230"/>
            <a:ext cx="2903147" cy="1478243"/>
          </a:xfrm>
          <a:prstGeom prst="rect">
            <a:avLst/>
          </a:prstGeom>
        </p:spPr>
      </p:pic>
      <p:pic>
        <p:nvPicPr>
          <p:cNvPr id="5" name="Image 3" descr="container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965" y="4472828"/>
            <a:ext cx="2986965" cy="1440144"/>
          </a:xfrm>
          <a:prstGeom prst="rect">
            <a:avLst/>
          </a:prstGeom>
        </p:spPr>
      </p:pic>
      <p:pic>
        <p:nvPicPr>
          <p:cNvPr id="6" name="Image 4" descr="container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65" y="2788850"/>
            <a:ext cx="2986965" cy="1470623"/>
          </a:xfrm>
          <a:prstGeom prst="rect">
            <a:avLst/>
          </a:prstGeom>
        </p:spPr>
      </p:pic>
      <p:pic>
        <p:nvPicPr>
          <p:cNvPr id="7" name="Image 5" descr="complex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2158" y="3413675"/>
            <a:ext cx="2537397" cy="2552636"/>
          </a:xfrm>
          <a:prstGeom prst="rect">
            <a:avLst/>
          </a:prstGeom>
        </p:spPr>
      </p:pic>
      <p:pic>
        <p:nvPicPr>
          <p:cNvPr id="8" name="Image 6" descr="icon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21" y="3032684"/>
            <a:ext cx="982955" cy="982955"/>
          </a:xfrm>
          <a:prstGeom prst="rect">
            <a:avLst/>
          </a:prstGeom>
        </p:spPr>
      </p:pic>
      <p:pic>
        <p:nvPicPr>
          <p:cNvPr id="9" name="Image 7" descr="icon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6741" y="4701422"/>
            <a:ext cx="975336" cy="982955"/>
          </a:xfrm>
          <a:prstGeom prst="rect">
            <a:avLst/>
          </a:prstGeom>
        </p:spPr>
      </p:pic>
      <p:pic>
        <p:nvPicPr>
          <p:cNvPr id="10" name="Image 8" descr="icon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31822" y="4701422"/>
            <a:ext cx="967716" cy="982955"/>
          </a:xfrm>
          <a:prstGeom prst="rect">
            <a:avLst/>
          </a:prstGeom>
        </p:spPr>
      </p:pic>
      <p:pic>
        <p:nvPicPr>
          <p:cNvPr id="11" name="Image 9" descr="icon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31822" y="3032684"/>
            <a:ext cx="952476" cy="982955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0527" y="778744"/>
            <a:ext cx="6892882" cy="95705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700" b="1" dirty="0">
                <a:solidFill>
                  <a:srgbClr val="00104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第三季度增长复盘</a:t>
            </a:r>
            <a:endParaRPr lang="en-US" sz="5700" dirty="0"/>
          </a:p>
        </p:txBody>
      </p:sp>
      <p:sp>
        <p:nvSpPr>
          <p:cNvPr id="13" name="Text 1"/>
          <p:cNvSpPr txBox="1"/>
          <p:nvPr/>
        </p:nvSpPr>
        <p:spPr>
          <a:xfrm>
            <a:off x="571486" y="1799798"/>
            <a:ext cx="3616363" cy="45414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获客、转化与留存表现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1920192" y="3072306"/>
            <a:ext cx="1619973" cy="9113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140"/>
              </a:lnSpc>
              <a:buNone/>
            </a:pPr>
            <a:r>
              <a:rPr lang="en-US" sz="2700" b="1" dirty="0">
                <a:solidFill>
                  <a:srgbClr val="14A39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+124%</a:t>
            </a:r>
            <a:endParaRPr lang="en-US" sz="2100" dirty="0"/>
          </a:p>
          <a:p>
            <a:pPr algn="l" indent="0" marL="0">
              <a:lnSpc>
                <a:spcPts val="4140"/>
              </a:lnSpc>
              <a:buNone/>
            </a:pPr>
            <a:r>
              <a:rPr lang="en-US" sz="21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曝光增长</a:t>
            </a:r>
            <a:endParaRPr lang="en-US" sz="2100" dirty="0"/>
          </a:p>
        </p:txBody>
      </p:sp>
      <p:sp>
        <p:nvSpPr>
          <p:cNvPr id="15" name="Text 3"/>
          <p:cNvSpPr txBox="1"/>
          <p:nvPr/>
        </p:nvSpPr>
        <p:spPr>
          <a:xfrm>
            <a:off x="5013835" y="3178984"/>
            <a:ext cx="1627593" cy="7741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360"/>
              </a:lnSpc>
              <a:buNone/>
            </a:pPr>
            <a:r>
              <a:rPr lang="en-US" sz="2100" b="1" dirty="0">
                <a:solidFill>
                  <a:srgbClr val="F25C4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新增 </a:t>
            </a:r>
            <a:pPr algn="l" indent="0" marL="0">
              <a:lnSpc>
                <a:spcPts val="3360"/>
              </a:lnSpc>
              <a:buNone/>
            </a:pPr>
            <a:r>
              <a:rPr lang="en-US" sz="2700" b="1" dirty="0">
                <a:solidFill>
                  <a:srgbClr val="F25C4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3200</a:t>
            </a:r>
            <a:endParaRPr lang="en-US" sz="2100" dirty="0"/>
          </a:p>
          <a:p>
            <a:pPr algn="l" indent="0" marL="0">
              <a:lnSpc>
                <a:spcPts val="3360"/>
              </a:lnSpc>
              <a:buNone/>
            </a:pPr>
            <a:r>
              <a:rPr lang="en-US" sz="21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用户</a:t>
            </a:r>
            <a:endParaRPr lang="en-US" sz="2100" dirty="0"/>
          </a:p>
        </p:txBody>
      </p:sp>
      <p:sp>
        <p:nvSpPr>
          <p:cNvPr id="16" name="Text 4"/>
          <p:cNvSpPr txBox="1"/>
          <p:nvPr/>
        </p:nvSpPr>
        <p:spPr>
          <a:xfrm>
            <a:off x="1912572" y="4794383"/>
            <a:ext cx="1200884" cy="86561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2700" b="1" dirty="0">
                <a:solidFill>
                  <a:srgbClr val="F9B61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68%</a:t>
            </a:r>
            <a:endParaRPr lang="en-US" sz="2100" dirty="0"/>
          </a:p>
          <a:p>
            <a:pPr algn="l" indent="0" marL="0">
              <a:lnSpc>
                <a:spcPts val="3900"/>
              </a:lnSpc>
              <a:buNone/>
            </a:pPr>
            <a:r>
              <a:rPr lang="en-US" sz="21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功能使用</a:t>
            </a:r>
            <a:endParaRPr lang="en-US" sz="2100" dirty="0"/>
          </a:p>
        </p:txBody>
      </p:sp>
      <p:sp>
        <p:nvSpPr>
          <p:cNvPr id="17" name="Text 5"/>
          <p:cNvSpPr txBox="1"/>
          <p:nvPr/>
        </p:nvSpPr>
        <p:spPr>
          <a:xfrm>
            <a:off x="4983355" y="4702946"/>
            <a:ext cx="979909" cy="66749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104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42</a:t>
            </a:r>
            <a:endParaRPr lang="en-US" sz="1800" dirty="0"/>
          </a:p>
        </p:txBody>
      </p:sp>
      <p:sp>
        <p:nvSpPr>
          <p:cNvPr id="18" name="Text 6"/>
          <p:cNvSpPr txBox="1"/>
          <p:nvPr/>
        </p:nvSpPr>
        <p:spPr>
          <a:xfrm>
            <a:off x="5112892" y="5297291"/>
            <a:ext cx="949430" cy="35508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个渠道</a:t>
            </a:r>
            <a:endParaRPr lang="en-US" sz="1800" dirty="0"/>
          </a:p>
        </p:txBody>
      </p:sp>
      <p:sp>
        <p:nvSpPr>
          <p:cNvPr id="19" name="Text 7"/>
          <p:cNvSpPr txBox="1"/>
          <p:nvPr/>
        </p:nvSpPr>
        <p:spPr>
          <a:xfrm>
            <a:off x="8528090" y="2858952"/>
            <a:ext cx="1490437" cy="40842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104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渠道占比</a:t>
            </a:r>
            <a:endParaRPr lang="en-US" sz="2200" dirty="0"/>
          </a:p>
        </p:txBody>
      </p:sp>
      <p:sp>
        <p:nvSpPr>
          <p:cNvPr id="20" name="Text 8"/>
          <p:cNvSpPr txBox="1"/>
          <p:nvPr/>
        </p:nvSpPr>
        <p:spPr>
          <a:xfrm>
            <a:off x="10477238" y="3780949"/>
            <a:ext cx="728456" cy="2331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社交媒体</a:t>
            </a:r>
            <a:endParaRPr lang="en-US" sz="1000" dirty="0"/>
          </a:p>
        </p:txBody>
      </p:sp>
      <p:sp>
        <p:nvSpPr>
          <p:cNvPr id="21" name="Text 9"/>
          <p:cNvSpPr txBox="1"/>
          <p:nvPr/>
        </p:nvSpPr>
        <p:spPr>
          <a:xfrm>
            <a:off x="10454379" y="4139080"/>
            <a:ext cx="751315" cy="27888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搜索引擎</a:t>
            </a:r>
            <a:endParaRPr lang="en-US" sz="1300" dirty="0"/>
          </a:p>
        </p:txBody>
      </p:sp>
      <p:sp>
        <p:nvSpPr>
          <p:cNvPr id="22" name="Text 10"/>
          <p:cNvSpPr txBox="1"/>
          <p:nvPr/>
        </p:nvSpPr>
        <p:spPr>
          <a:xfrm>
            <a:off x="10484858" y="4535310"/>
            <a:ext cx="705596" cy="24078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内容平台</a:t>
            </a:r>
            <a:endParaRPr lang="en-US" sz="1100" dirty="0"/>
          </a:p>
        </p:txBody>
      </p:sp>
      <p:sp>
        <p:nvSpPr>
          <p:cNvPr id="23" name="Text 11"/>
          <p:cNvSpPr txBox="1"/>
          <p:nvPr/>
        </p:nvSpPr>
        <p:spPr>
          <a:xfrm>
            <a:off x="10461998" y="4908680"/>
            <a:ext cx="736075" cy="26364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应用商店</a:t>
            </a:r>
            <a:endParaRPr lang="en-US" sz="1200" dirty="0"/>
          </a:p>
        </p:txBody>
      </p:sp>
      <p:sp>
        <p:nvSpPr>
          <p:cNvPr id="24" name="Text 12"/>
          <p:cNvSpPr txBox="1"/>
          <p:nvPr/>
        </p:nvSpPr>
        <p:spPr>
          <a:xfrm>
            <a:off x="10469618" y="5297291"/>
            <a:ext cx="736075" cy="2331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33F5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合作伙伴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2026-07-08T17:28:00Z</dcterms:created>
  <dcterms:modified xsi:type="dcterms:W3CDTF">2026-07-08T17:28:00Z</dcterms:modified>
</cp:coreProperties>
</file>