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12185294" cy="6858000"/>
  <p:notesSz cx="6858000" cy="12185294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image" Target="../media/image-1-5.png"/><Relationship Id="rId6" Type="http://schemas.openxmlformats.org/officeDocument/2006/relationships/image" Target="../media/image-1-6.png"/><Relationship Id="rId7" Type="http://schemas.openxmlformats.org/officeDocument/2006/relationships/image" Target="../media/image-1-7.png"/><Relationship Id="rId8" Type="http://schemas.openxmlformats.org/officeDocument/2006/relationships/image" Target="../media/image-1-8.png"/><Relationship Id="rId9" Type="http://schemas.openxmlformats.org/officeDocument/2006/relationships/image" Target="../media/image-1-9.png"/><Relationship Id="rId10" Type="http://schemas.openxmlformats.org/officeDocument/2006/relationships/image" Target="../media/image-1-10.png"/><Relationship Id="rId11" Type="http://schemas.openxmlformats.org/officeDocument/2006/relationships/image" Target="../media/image-1-11.png"/><Relationship Id="rId12" Type="http://schemas.openxmlformats.org/officeDocument/2006/relationships/image" Target="../media/image-1-12.png"/><Relationship Id="rId13" Type="http://schemas.openxmlformats.org/officeDocument/2006/relationships/image" Target="../media/image-1-13.png"/><Relationship Id="rId14" Type="http://schemas.openxmlformats.org/officeDocument/2006/relationships/image" Target="../media/image-1-14.png"/><Relationship Id="rId15" Type="http://schemas.openxmlformats.org/officeDocument/2006/relationships/image" Target="../media/image-1-15.png"/><Relationship Id="rId16" Type="http://schemas.openxmlformats.org/officeDocument/2006/relationships/image" Target="../media/image-1-16.png"/><Relationship Id="rId17" Type="http://schemas.openxmlformats.org/officeDocument/2006/relationships/image" Target="../media/image-1-17.png"/><Relationship Id="rId18" Type="http://schemas.openxmlformats.org/officeDocument/2006/relationships/image" Target="../media/image-1-18.png"/><Relationship Id="rId19" Type="http://schemas.openxmlformats.org/officeDocument/2006/relationships/image" Target="../media/image-1-19.png"/><Relationship Id="rId20" Type="http://schemas.openxmlformats.org/officeDocument/2006/relationships/image" Target="../media/image-1-20.png"/><Relationship Id="rId21" Type="http://schemas.openxmlformats.org/officeDocument/2006/relationships/image" Target="../media/image-1-21.png"/><Relationship Id="rId22" Type="http://schemas.openxmlformats.org/officeDocument/2006/relationships/image" Target="../media/image-1-22.png"/><Relationship Id="rId23" Type="http://schemas.openxmlformats.org/officeDocument/2006/relationships/slideLayout" Target="../slideLayouts/slideLayout1.xml"/><Relationship Id="rId2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B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79901" y="5086987"/>
            <a:ext cx="1545025" cy="852679"/>
          </a:xfrm>
          <a:prstGeom prst="rect">
            <a:avLst/>
          </a:prstGeom>
        </p:spPr>
      </p:pic>
      <p:pic>
        <p:nvPicPr>
          <p:cNvPr id="3" name="Image 1" descr="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7722" y="5086987"/>
            <a:ext cx="1537738" cy="852679"/>
          </a:xfrm>
          <a:prstGeom prst="rect">
            <a:avLst/>
          </a:prstGeom>
        </p:spPr>
      </p:pic>
      <p:pic>
        <p:nvPicPr>
          <p:cNvPr id="4" name="Image 2" descr="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2831" y="5086987"/>
            <a:ext cx="1362829" cy="852679"/>
          </a:xfrm>
          <a:prstGeom prst="rect">
            <a:avLst/>
          </a:prstGeom>
        </p:spPr>
      </p:pic>
      <p:sp>
        <p:nvSpPr>
          <p:cNvPr id="5" name="Shape 0"/>
          <p:cNvSpPr/>
          <p:nvPr/>
        </p:nvSpPr>
        <p:spPr>
          <a:xfrm>
            <a:off x="838103" y="2200996"/>
            <a:ext cx="1909418" cy="306090"/>
          </a:xfrm>
          <a:prstGeom prst="roundRect">
            <a:avLst>
              <a:gd name="adj" fmla="val 16000"/>
            </a:avLst>
          </a:prstGeom>
          <a:solidFill>
            <a:srgbClr val="1D61D1"/>
          </a:solidFill>
          <a:ln w="12700">
            <a:solidFill>
              <a:srgbClr val="1D61D1">
                <a:alpha val="0"/>
              </a:srgbClr>
            </a:solidFill>
            <a:prstDash val="solid"/>
          </a:ln>
        </p:spPr>
      </p:sp>
      <p:sp>
        <p:nvSpPr>
          <p:cNvPr id="6" name="Shape 1"/>
          <p:cNvSpPr/>
          <p:nvPr/>
        </p:nvSpPr>
        <p:spPr>
          <a:xfrm>
            <a:off x="3760533" y="2208284"/>
            <a:ext cx="1763661" cy="306090"/>
          </a:xfrm>
          <a:prstGeom prst="roundRect">
            <a:avLst>
              <a:gd name="adj" fmla="val 16000"/>
            </a:avLst>
          </a:prstGeom>
          <a:solidFill>
            <a:srgbClr val="3137A8"/>
          </a:solidFill>
          <a:ln w="12700">
            <a:solidFill>
              <a:srgbClr val="3137A8">
                <a:alpha val="0"/>
              </a:srgbClr>
            </a:solidFill>
            <a:prstDash val="solid"/>
          </a:ln>
        </p:spPr>
      </p:sp>
      <p:sp>
        <p:nvSpPr>
          <p:cNvPr id="7" name="Shape 2"/>
          <p:cNvSpPr/>
          <p:nvPr/>
        </p:nvSpPr>
        <p:spPr>
          <a:xfrm>
            <a:off x="6369586" y="2208284"/>
            <a:ext cx="1807388" cy="306090"/>
          </a:xfrm>
          <a:prstGeom prst="roundRect">
            <a:avLst>
              <a:gd name="adj" fmla="val 16000"/>
            </a:avLst>
          </a:prstGeom>
          <a:solidFill>
            <a:srgbClr val="00A3C1"/>
          </a:solidFill>
          <a:ln w="12700">
            <a:solidFill>
              <a:srgbClr val="00A3C1">
                <a:alpha val="0"/>
              </a:srgbClr>
            </a:solidFill>
            <a:prstDash val="solid"/>
          </a:ln>
        </p:spPr>
      </p:sp>
      <p:sp>
        <p:nvSpPr>
          <p:cNvPr id="8" name="Shape 3"/>
          <p:cNvSpPr/>
          <p:nvPr/>
        </p:nvSpPr>
        <p:spPr>
          <a:xfrm>
            <a:off x="4605925" y="5094275"/>
            <a:ext cx="648619" cy="750649"/>
          </a:xfrm>
          <a:prstGeom prst="roundRect">
            <a:avLst>
              <a:gd name="adj" fmla="val 5639"/>
            </a:avLst>
          </a:prstGeom>
          <a:solidFill>
            <a:srgbClr val="3137A8"/>
          </a:solidFill>
          <a:ln w="12700">
            <a:solidFill>
              <a:srgbClr val="3137A8">
                <a:alpha val="0"/>
              </a:srgbClr>
            </a:solidFill>
            <a:prstDash val="solid"/>
          </a:ln>
        </p:spPr>
      </p:sp>
      <p:sp>
        <p:nvSpPr>
          <p:cNvPr id="9" name="Shape 4"/>
          <p:cNvSpPr/>
          <p:nvPr/>
        </p:nvSpPr>
        <p:spPr>
          <a:xfrm>
            <a:off x="8526791" y="5094275"/>
            <a:ext cx="655907" cy="750649"/>
          </a:xfrm>
          <a:prstGeom prst="roundRect">
            <a:avLst>
              <a:gd name="adj" fmla="val 5576"/>
            </a:avLst>
          </a:prstGeom>
          <a:solidFill>
            <a:srgbClr val="052436"/>
          </a:solidFill>
          <a:ln w="12700">
            <a:solidFill>
              <a:srgbClr val="052436">
                <a:alpha val="0"/>
              </a:srgbClr>
            </a:solidFill>
            <a:prstDash val="solid"/>
          </a:ln>
        </p:spPr>
      </p:sp>
      <p:sp>
        <p:nvSpPr>
          <p:cNvPr id="10" name="Shape 5"/>
          <p:cNvSpPr/>
          <p:nvPr/>
        </p:nvSpPr>
        <p:spPr>
          <a:xfrm>
            <a:off x="692346" y="2623692"/>
            <a:ext cx="2208220" cy="495574"/>
          </a:xfrm>
          <a:prstGeom prst="roundRect">
            <a:avLst>
              <a:gd name="adj" fmla="val 6000"/>
            </a:avLst>
          </a:prstGeom>
          <a:solidFill>
            <a:srgbClr val="0A1A3D"/>
          </a:solidFill>
          <a:ln w="12700">
            <a:solidFill>
              <a:srgbClr val="0A1A3D">
                <a:alpha val="0"/>
              </a:srgbClr>
            </a:solidFill>
            <a:prstDash val="solid"/>
          </a:ln>
        </p:spPr>
      </p:sp>
      <p:sp>
        <p:nvSpPr>
          <p:cNvPr id="11" name="Shape 6"/>
          <p:cNvSpPr/>
          <p:nvPr/>
        </p:nvSpPr>
        <p:spPr>
          <a:xfrm>
            <a:off x="692346" y="3214008"/>
            <a:ext cx="2208220" cy="495574"/>
          </a:xfrm>
          <a:prstGeom prst="roundRect">
            <a:avLst>
              <a:gd name="adj" fmla="val 6000"/>
            </a:avLst>
          </a:prstGeom>
          <a:solidFill>
            <a:srgbClr val="0A1A3D"/>
          </a:solidFill>
          <a:ln w="12700">
            <a:solidFill>
              <a:srgbClr val="0A1A3D">
                <a:alpha val="0"/>
              </a:srgbClr>
            </a:solidFill>
            <a:prstDash val="solid"/>
          </a:ln>
        </p:spPr>
      </p:sp>
      <p:sp>
        <p:nvSpPr>
          <p:cNvPr id="12" name="Shape 7"/>
          <p:cNvSpPr/>
          <p:nvPr/>
        </p:nvSpPr>
        <p:spPr>
          <a:xfrm>
            <a:off x="692346" y="3804325"/>
            <a:ext cx="2208220" cy="495574"/>
          </a:xfrm>
          <a:prstGeom prst="roundRect">
            <a:avLst>
              <a:gd name="adj" fmla="val 6000"/>
            </a:avLst>
          </a:prstGeom>
          <a:solidFill>
            <a:srgbClr val="0A1A3D"/>
          </a:solidFill>
          <a:ln w="12700">
            <a:solidFill>
              <a:srgbClr val="0A1A3D">
                <a:alpha val="0"/>
              </a:srgbClr>
            </a:solidFill>
            <a:prstDash val="solid"/>
          </a:ln>
        </p:spPr>
      </p:sp>
      <p:sp>
        <p:nvSpPr>
          <p:cNvPr id="13" name="Shape 8"/>
          <p:cNvSpPr/>
          <p:nvPr/>
        </p:nvSpPr>
        <p:spPr>
          <a:xfrm>
            <a:off x="3636640" y="2630980"/>
            <a:ext cx="1982297" cy="495574"/>
          </a:xfrm>
          <a:prstGeom prst="roundRect">
            <a:avLst>
              <a:gd name="adj" fmla="val 6000"/>
            </a:avLst>
          </a:prstGeom>
          <a:solidFill>
            <a:srgbClr val="0E1445"/>
          </a:solidFill>
          <a:ln w="12700">
            <a:solidFill>
              <a:srgbClr val="0E1445">
                <a:alpha val="0"/>
              </a:srgbClr>
            </a:solidFill>
            <a:prstDash val="solid"/>
          </a:ln>
        </p:spPr>
      </p:sp>
      <p:sp>
        <p:nvSpPr>
          <p:cNvPr id="14" name="Shape 9"/>
          <p:cNvSpPr/>
          <p:nvPr/>
        </p:nvSpPr>
        <p:spPr>
          <a:xfrm>
            <a:off x="3636640" y="3221296"/>
            <a:ext cx="1982297" cy="495574"/>
          </a:xfrm>
          <a:prstGeom prst="roundRect">
            <a:avLst>
              <a:gd name="adj" fmla="val 6000"/>
            </a:avLst>
          </a:prstGeom>
          <a:solidFill>
            <a:srgbClr val="0E1445"/>
          </a:solidFill>
          <a:ln w="12700">
            <a:solidFill>
              <a:srgbClr val="0E1445">
                <a:alpha val="0"/>
              </a:srgbClr>
            </a:solidFill>
            <a:prstDash val="solid"/>
          </a:ln>
        </p:spPr>
      </p:sp>
      <p:sp>
        <p:nvSpPr>
          <p:cNvPr id="15" name="Shape 10"/>
          <p:cNvSpPr/>
          <p:nvPr/>
        </p:nvSpPr>
        <p:spPr>
          <a:xfrm>
            <a:off x="3636640" y="3811612"/>
            <a:ext cx="1982297" cy="495574"/>
          </a:xfrm>
          <a:prstGeom prst="roundRect">
            <a:avLst>
              <a:gd name="adj" fmla="val 6000"/>
            </a:avLst>
          </a:prstGeom>
          <a:solidFill>
            <a:srgbClr val="0E1445"/>
          </a:solidFill>
          <a:ln w="12700">
            <a:solidFill>
              <a:srgbClr val="0E1445">
                <a:alpha val="0"/>
              </a:srgbClr>
            </a:solidFill>
            <a:prstDash val="solid"/>
          </a:ln>
        </p:spPr>
      </p:sp>
      <p:sp>
        <p:nvSpPr>
          <p:cNvPr id="16" name="Shape 11"/>
          <p:cNvSpPr/>
          <p:nvPr/>
        </p:nvSpPr>
        <p:spPr>
          <a:xfrm>
            <a:off x="6274844" y="2630980"/>
            <a:ext cx="2084327" cy="495574"/>
          </a:xfrm>
          <a:prstGeom prst="roundRect">
            <a:avLst>
              <a:gd name="adj" fmla="val 6000"/>
            </a:avLst>
          </a:prstGeom>
          <a:solidFill>
            <a:srgbClr val="052436"/>
          </a:solidFill>
          <a:ln w="12700">
            <a:solidFill>
              <a:srgbClr val="052436">
                <a:alpha val="0"/>
              </a:srgbClr>
            </a:solidFill>
            <a:prstDash val="solid"/>
          </a:ln>
        </p:spPr>
      </p:sp>
      <p:sp>
        <p:nvSpPr>
          <p:cNvPr id="17" name="Shape 12"/>
          <p:cNvSpPr/>
          <p:nvPr/>
        </p:nvSpPr>
        <p:spPr>
          <a:xfrm>
            <a:off x="6274844" y="3221296"/>
            <a:ext cx="2084327" cy="495574"/>
          </a:xfrm>
          <a:prstGeom prst="roundRect">
            <a:avLst>
              <a:gd name="adj" fmla="val 6000"/>
            </a:avLst>
          </a:prstGeom>
          <a:solidFill>
            <a:srgbClr val="052436"/>
          </a:solidFill>
          <a:ln w="12700">
            <a:solidFill>
              <a:srgbClr val="052436">
                <a:alpha val="0"/>
              </a:srgbClr>
            </a:solidFill>
            <a:prstDash val="solid"/>
          </a:ln>
        </p:spPr>
      </p:sp>
      <p:sp>
        <p:nvSpPr>
          <p:cNvPr id="18" name="Shape 13"/>
          <p:cNvSpPr/>
          <p:nvPr/>
        </p:nvSpPr>
        <p:spPr>
          <a:xfrm>
            <a:off x="6274844" y="3811612"/>
            <a:ext cx="2084327" cy="495574"/>
          </a:xfrm>
          <a:prstGeom prst="roundRect">
            <a:avLst>
              <a:gd name="adj" fmla="val 6000"/>
            </a:avLst>
          </a:prstGeom>
          <a:solidFill>
            <a:srgbClr val="052436"/>
          </a:solidFill>
          <a:ln w="12700">
            <a:solidFill>
              <a:srgbClr val="052436">
                <a:alpha val="0"/>
              </a:srgbClr>
            </a:solidFill>
            <a:prstDash val="solid"/>
          </a:ln>
        </p:spPr>
      </p:sp>
      <p:pic>
        <p:nvPicPr>
          <p:cNvPr id="19" name="Image 3" descr="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1748" y="3155705"/>
            <a:ext cx="386256" cy="386256"/>
          </a:xfrm>
          <a:prstGeom prst="rect">
            <a:avLst/>
          </a:prstGeom>
        </p:spPr>
      </p:pic>
      <p:pic>
        <p:nvPicPr>
          <p:cNvPr id="20" name="Image 4" descr="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9269" y="3162993"/>
            <a:ext cx="320666" cy="378968"/>
          </a:xfrm>
          <a:prstGeom prst="rect">
            <a:avLst/>
          </a:prstGeom>
        </p:spPr>
      </p:pic>
      <p:pic>
        <p:nvPicPr>
          <p:cNvPr id="21" name="Image 5" descr="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06125" y="5320199"/>
            <a:ext cx="131181" cy="196772"/>
          </a:xfrm>
          <a:prstGeom prst="rect">
            <a:avLst/>
          </a:prstGeom>
        </p:spPr>
      </p:pic>
      <p:pic>
        <p:nvPicPr>
          <p:cNvPr id="22" name="Image 6" descr="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07123" y="5320199"/>
            <a:ext cx="123894" cy="189484"/>
          </a:xfrm>
          <a:prstGeom prst="rect">
            <a:avLst/>
          </a:prstGeom>
        </p:spPr>
      </p:pic>
      <p:sp>
        <p:nvSpPr>
          <p:cNvPr id="23" name="Shape 14"/>
          <p:cNvSpPr/>
          <p:nvPr/>
        </p:nvSpPr>
        <p:spPr>
          <a:xfrm>
            <a:off x="553877" y="2405056"/>
            <a:ext cx="2485159" cy="2040600"/>
          </a:xfrm>
          <a:prstGeom prst="rect">
            <a:avLst/>
          </a:prstGeom>
          <a:noFill/>
          <a:ln w="12700">
            <a:solidFill>
              <a:srgbClr val="1D61D1"/>
            </a:solidFill>
            <a:prstDash val="solid"/>
          </a:ln>
        </p:spPr>
      </p:sp>
      <p:sp>
        <p:nvSpPr>
          <p:cNvPr id="24" name="Shape 15"/>
          <p:cNvSpPr/>
          <p:nvPr/>
        </p:nvSpPr>
        <p:spPr>
          <a:xfrm>
            <a:off x="3469019" y="2412344"/>
            <a:ext cx="2324826" cy="2040600"/>
          </a:xfrm>
          <a:prstGeom prst="rect">
            <a:avLst/>
          </a:prstGeom>
          <a:noFill/>
          <a:ln w="12700">
            <a:solidFill>
              <a:srgbClr val="3137A8"/>
            </a:solidFill>
            <a:prstDash val="solid"/>
          </a:ln>
        </p:spPr>
      </p:sp>
      <p:sp>
        <p:nvSpPr>
          <p:cNvPr id="25" name="Shape 16"/>
          <p:cNvSpPr/>
          <p:nvPr/>
        </p:nvSpPr>
        <p:spPr>
          <a:xfrm>
            <a:off x="6129086" y="2412344"/>
            <a:ext cx="2383129" cy="2040600"/>
          </a:xfrm>
          <a:prstGeom prst="rect">
            <a:avLst/>
          </a:prstGeom>
          <a:noFill/>
          <a:ln w="12700">
            <a:solidFill>
              <a:srgbClr val="00A3C1"/>
            </a:solidFill>
            <a:prstDash val="solid"/>
          </a:ln>
        </p:spPr>
      </p:sp>
      <p:sp>
        <p:nvSpPr>
          <p:cNvPr id="26" name="Shape 17"/>
          <p:cNvSpPr/>
          <p:nvPr/>
        </p:nvSpPr>
        <p:spPr>
          <a:xfrm>
            <a:off x="8949487" y="1034939"/>
            <a:ext cx="2980733" cy="1173345"/>
          </a:xfrm>
          <a:prstGeom prst="rect">
            <a:avLst/>
          </a:prstGeom>
          <a:noFill/>
          <a:ln w="12700">
            <a:solidFill>
              <a:srgbClr val="1D61D1"/>
            </a:solidFill>
            <a:prstDash val="solid"/>
          </a:ln>
        </p:spPr>
      </p:sp>
      <p:sp>
        <p:nvSpPr>
          <p:cNvPr id="27" name="Shape 18"/>
          <p:cNvSpPr/>
          <p:nvPr/>
        </p:nvSpPr>
        <p:spPr>
          <a:xfrm>
            <a:off x="8949487" y="2317602"/>
            <a:ext cx="2980733" cy="1173345"/>
          </a:xfrm>
          <a:prstGeom prst="rect">
            <a:avLst/>
          </a:prstGeom>
          <a:noFill/>
          <a:ln w="12700">
            <a:solidFill>
              <a:srgbClr val="1D61D1"/>
            </a:solidFill>
            <a:prstDash val="solid"/>
          </a:ln>
        </p:spPr>
      </p:sp>
      <p:sp>
        <p:nvSpPr>
          <p:cNvPr id="28" name="Shape 19"/>
          <p:cNvSpPr/>
          <p:nvPr/>
        </p:nvSpPr>
        <p:spPr>
          <a:xfrm>
            <a:off x="8949487" y="3600265"/>
            <a:ext cx="2980733" cy="1173345"/>
          </a:xfrm>
          <a:prstGeom prst="rect">
            <a:avLst/>
          </a:prstGeom>
          <a:noFill/>
          <a:ln w="12700">
            <a:solidFill>
              <a:srgbClr val="1D61D1"/>
            </a:solidFill>
            <a:prstDash val="solid"/>
          </a:ln>
        </p:spPr>
      </p:sp>
      <p:sp>
        <p:nvSpPr>
          <p:cNvPr id="29" name="Shape 20"/>
          <p:cNvSpPr/>
          <p:nvPr/>
        </p:nvSpPr>
        <p:spPr>
          <a:xfrm>
            <a:off x="546589" y="4875639"/>
            <a:ext cx="3673079" cy="1180633"/>
          </a:xfrm>
          <a:prstGeom prst="rect">
            <a:avLst/>
          </a:prstGeom>
          <a:noFill/>
          <a:ln w="12700">
            <a:solidFill>
              <a:srgbClr val="1D61D1"/>
            </a:solidFill>
            <a:prstDash val="solid"/>
          </a:ln>
        </p:spPr>
      </p:sp>
      <p:sp>
        <p:nvSpPr>
          <p:cNvPr id="30" name="Shape 21"/>
          <p:cNvSpPr/>
          <p:nvPr/>
        </p:nvSpPr>
        <p:spPr>
          <a:xfrm>
            <a:off x="4467455" y="4875639"/>
            <a:ext cx="3665791" cy="1180633"/>
          </a:xfrm>
          <a:prstGeom prst="rect">
            <a:avLst/>
          </a:prstGeom>
          <a:noFill/>
          <a:ln w="12700">
            <a:solidFill>
              <a:srgbClr val="1D61D1"/>
            </a:solidFill>
            <a:prstDash val="solid"/>
          </a:ln>
        </p:spPr>
      </p:sp>
      <p:sp>
        <p:nvSpPr>
          <p:cNvPr id="31" name="Shape 22"/>
          <p:cNvSpPr/>
          <p:nvPr/>
        </p:nvSpPr>
        <p:spPr>
          <a:xfrm>
            <a:off x="8381034" y="4875639"/>
            <a:ext cx="3294111" cy="1180633"/>
          </a:xfrm>
          <a:prstGeom prst="rect">
            <a:avLst/>
          </a:prstGeom>
          <a:noFill/>
          <a:ln w="12700">
            <a:solidFill>
              <a:srgbClr val="1D61D1"/>
            </a:solidFill>
            <a:prstDash val="solid"/>
          </a:ln>
        </p:spPr>
      </p:sp>
      <p:sp>
        <p:nvSpPr>
          <p:cNvPr id="32" name="Shape 23"/>
          <p:cNvSpPr/>
          <p:nvPr/>
        </p:nvSpPr>
        <p:spPr>
          <a:xfrm>
            <a:off x="699634" y="5094275"/>
            <a:ext cx="787088" cy="750649"/>
          </a:xfrm>
          <a:prstGeom prst="rect">
            <a:avLst/>
          </a:prstGeom>
          <a:noFill/>
          <a:ln w="12700">
            <a:solidFill>
              <a:srgbClr val="1D61D1"/>
            </a:solidFill>
            <a:prstDash val="solid"/>
          </a:ln>
        </p:spPr>
      </p:sp>
      <p:pic>
        <p:nvPicPr>
          <p:cNvPr id="33" name="Image 7" descr="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63331" y="1217136"/>
            <a:ext cx="1472147" cy="787088"/>
          </a:xfrm>
          <a:prstGeom prst="rect">
            <a:avLst/>
          </a:prstGeom>
        </p:spPr>
      </p:pic>
      <p:pic>
        <p:nvPicPr>
          <p:cNvPr id="34" name="Image 8" descr="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363331" y="2448783"/>
            <a:ext cx="1472147" cy="808952"/>
          </a:xfrm>
          <a:prstGeom prst="rect">
            <a:avLst/>
          </a:prstGeom>
        </p:spPr>
      </p:pic>
      <p:pic>
        <p:nvPicPr>
          <p:cNvPr id="35" name="Image 9" descr="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63331" y="3753310"/>
            <a:ext cx="1472147" cy="787088"/>
          </a:xfrm>
          <a:prstGeom prst="rect">
            <a:avLst/>
          </a:prstGeom>
        </p:spPr>
      </p:pic>
      <p:pic>
        <p:nvPicPr>
          <p:cNvPr id="36" name="Image 10" descr="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6922" y="5101563"/>
            <a:ext cx="787088" cy="736073"/>
          </a:xfrm>
          <a:prstGeom prst="rect">
            <a:avLst/>
          </a:prstGeom>
        </p:spPr>
      </p:pic>
      <p:pic>
        <p:nvPicPr>
          <p:cNvPr id="37" name="Image 11" descr="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13213" y="5101563"/>
            <a:ext cx="641331" cy="743361"/>
          </a:xfrm>
          <a:prstGeom prst="rect">
            <a:avLst/>
          </a:prstGeom>
        </p:spPr>
      </p:pic>
      <p:pic>
        <p:nvPicPr>
          <p:cNvPr id="38" name="Image 12" descr="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548655" y="5101563"/>
            <a:ext cx="634043" cy="743361"/>
          </a:xfrm>
          <a:prstGeom prst="rect">
            <a:avLst/>
          </a:prstGeom>
        </p:spPr>
      </p:pic>
      <p:pic>
        <p:nvPicPr>
          <p:cNvPr id="39" name="Image 13" descr="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5391" y="2711146"/>
            <a:ext cx="335241" cy="313378"/>
          </a:xfrm>
          <a:prstGeom prst="rect">
            <a:avLst/>
          </a:prstGeom>
        </p:spPr>
      </p:pic>
      <p:pic>
        <p:nvPicPr>
          <p:cNvPr id="40" name="Image 14" descr="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775109" y="2725722"/>
            <a:ext cx="335241" cy="298802"/>
          </a:xfrm>
          <a:prstGeom prst="rect">
            <a:avLst/>
          </a:prstGeom>
        </p:spPr>
      </p:pic>
      <p:pic>
        <p:nvPicPr>
          <p:cNvPr id="41" name="Image 15" descr="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0816" y="3913642"/>
            <a:ext cx="357105" cy="276939"/>
          </a:xfrm>
          <a:prstGeom prst="rect">
            <a:avLst/>
          </a:prstGeom>
        </p:spPr>
      </p:pic>
      <p:pic>
        <p:nvPicPr>
          <p:cNvPr id="42" name="Image 16" descr="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27889" y="3891779"/>
            <a:ext cx="269651" cy="327953"/>
          </a:xfrm>
          <a:prstGeom prst="rect">
            <a:avLst/>
          </a:prstGeom>
        </p:spPr>
      </p:pic>
      <p:pic>
        <p:nvPicPr>
          <p:cNvPr id="43" name="Image 17" descr="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782397" y="3308750"/>
            <a:ext cx="284226" cy="306090"/>
          </a:xfrm>
          <a:prstGeom prst="rect">
            <a:avLst/>
          </a:prstGeom>
        </p:spPr>
      </p:pic>
      <p:pic>
        <p:nvPicPr>
          <p:cNvPr id="44" name="Image 18" descr="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20601" y="2711146"/>
            <a:ext cx="276939" cy="313378"/>
          </a:xfrm>
          <a:prstGeom prst="rect">
            <a:avLst/>
          </a:prstGeom>
        </p:spPr>
      </p:pic>
      <p:pic>
        <p:nvPicPr>
          <p:cNvPr id="45" name="Image 19" descr="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20601" y="3301463"/>
            <a:ext cx="269651" cy="313378"/>
          </a:xfrm>
          <a:prstGeom prst="rect">
            <a:avLst/>
          </a:prstGeom>
        </p:spPr>
      </p:pic>
      <p:pic>
        <p:nvPicPr>
          <p:cNvPr id="46" name="Image 20" descr="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789685" y="3913642"/>
            <a:ext cx="276939" cy="298802"/>
          </a:xfrm>
          <a:prstGeom prst="rect">
            <a:avLst/>
          </a:prstGeom>
        </p:spPr>
      </p:pic>
      <p:pic>
        <p:nvPicPr>
          <p:cNvPr id="47" name="Image 21" descr="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59967" y="3330614"/>
            <a:ext cx="298802" cy="255075"/>
          </a:xfrm>
          <a:prstGeom prst="rect">
            <a:avLst/>
          </a:prstGeom>
        </p:spPr>
      </p:pic>
      <p:sp>
        <p:nvSpPr>
          <p:cNvPr id="48" name="Text 24"/>
          <p:cNvSpPr txBox="1"/>
          <p:nvPr/>
        </p:nvSpPr>
        <p:spPr>
          <a:xfrm>
            <a:off x="1748949" y="1020227"/>
            <a:ext cx="3797246" cy="7290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AI增长作战室</a:t>
            </a:r>
            <a:endParaRPr lang="en-US" sz="4200" dirty="0"/>
          </a:p>
        </p:txBody>
      </p:sp>
      <p:sp>
        <p:nvSpPr>
          <p:cNvPr id="49" name="Text 25"/>
          <p:cNvSpPr txBox="1"/>
          <p:nvPr/>
        </p:nvSpPr>
        <p:spPr>
          <a:xfrm>
            <a:off x="1807251" y="1749013"/>
            <a:ext cx="2784234" cy="32822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从用户反馈到可执行页面</a:t>
            </a:r>
            <a:endParaRPr lang="en-US" sz="1600" dirty="0"/>
          </a:p>
        </p:txBody>
      </p:sp>
      <p:sp>
        <p:nvSpPr>
          <p:cNvPr id="50" name="Text 26"/>
          <p:cNvSpPr txBox="1"/>
          <p:nvPr/>
        </p:nvSpPr>
        <p:spPr>
          <a:xfrm>
            <a:off x="1552176" y="2215435"/>
            <a:ext cx="524999" cy="2917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输入</a:t>
            </a:r>
            <a:endParaRPr lang="en-US" sz="1400" dirty="0"/>
          </a:p>
        </p:txBody>
      </p:sp>
      <p:sp>
        <p:nvSpPr>
          <p:cNvPr id="51" name="Text 27"/>
          <p:cNvSpPr txBox="1"/>
          <p:nvPr/>
        </p:nvSpPr>
        <p:spPr>
          <a:xfrm>
            <a:off x="4336137" y="2222723"/>
            <a:ext cx="692620" cy="2917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模型层</a:t>
            </a:r>
            <a:endParaRPr lang="en-US" sz="1400" dirty="0"/>
          </a:p>
        </p:txBody>
      </p:sp>
      <p:sp>
        <p:nvSpPr>
          <p:cNvPr id="52" name="Text 28"/>
          <p:cNvSpPr txBox="1"/>
          <p:nvPr/>
        </p:nvSpPr>
        <p:spPr>
          <a:xfrm>
            <a:off x="7054507" y="2208147"/>
            <a:ext cx="495848" cy="29907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输出</a:t>
            </a:r>
            <a:endParaRPr lang="en-US" sz="1400" dirty="0"/>
          </a:p>
        </p:txBody>
      </p:sp>
      <p:sp>
        <p:nvSpPr>
          <p:cNvPr id="53" name="Text 29"/>
          <p:cNvSpPr txBox="1"/>
          <p:nvPr/>
        </p:nvSpPr>
        <p:spPr>
          <a:xfrm>
            <a:off x="1501162" y="2725585"/>
            <a:ext cx="874816" cy="2772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用户反馈</a:t>
            </a:r>
            <a:endParaRPr lang="en-US" sz="1300" dirty="0"/>
          </a:p>
        </p:txBody>
      </p:sp>
      <p:sp>
        <p:nvSpPr>
          <p:cNvPr id="54" name="Text 30"/>
          <p:cNvSpPr txBox="1"/>
          <p:nvPr/>
        </p:nvSpPr>
        <p:spPr>
          <a:xfrm>
            <a:off x="1523025" y="3315902"/>
            <a:ext cx="860240" cy="284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行为数据</a:t>
            </a:r>
            <a:endParaRPr lang="en-US" sz="1300" dirty="0"/>
          </a:p>
        </p:txBody>
      </p:sp>
      <p:sp>
        <p:nvSpPr>
          <p:cNvPr id="55" name="Text 31"/>
          <p:cNvSpPr txBox="1"/>
          <p:nvPr/>
        </p:nvSpPr>
        <p:spPr>
          <a:xfrm>
            <a:off x="1523025" y="3913506"/>
            <a:ext cx="852953" cy="284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市场信号</a:t>
            </a:r>
            <a:endParaRPr lang="en-US" sz="1300" dirty="0"/>
          </a:p>
        </p:txBody>
      </p:sp>
      <p:sp>
        <p:nvSpPr>
          <p:cNvPr id="56" name="Text 32"/>
          <p:cNvSpPr txBox="1"/>
          <p:nvPr/>
        </p:nvSpPr>
        <p:spPr>
          <a:xfrm>
            <a:off x="4525622" y="2732873"/>
            <a:ext cx="466696" cy="2772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分类</a:t>
            </a:r>
            <a:endParaRPr lang="en-US" sz="1300" dirty="0"/>
          </a:p>
        </p:txBody>
      </p:sp>
      <p:sp>
        <p:nvSpPr>
          <p:cNvPr id="57" name="Text 33"/>
          <p:cNvSpPr txBox="1"/>
          <p:nvPr/>
        </p:nvSpPr>
        <p:spPr>
          <a:xfrm>
            <a:off x="4525622" y="3330477"/>
            <a:ext cx="452120" cy="284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总结</a:t>
            </a:r>
            <a:endParaRPr lang="en-US" sz="1300" dirty="0"/>
          </a:p>
        </p:txBody>
      </p:sp>
      <p:sp>
        <p:nvSpPr>
          <p:cNvPr id="58" name="Text 34"/>
          <p:cNvSpPr txBox="1"/>
          <p:nvPr/>
        </p:nvSpPr>
        <p:spPr>
          <a:xfrm>
            <a:off x="4489182" y="3928081"/>
            <a:ext cx="641605" cy="26992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优先级</a:t>
            </a:r>
            <a:endParaRPr lang="en-US" sz="1200" dirty="0"/>
          </a:p>
        </p:txBody>
      </p:sp>
      <p:sp>
        <p:nvSpPr>
          <p:cNvPr id="59" name="Text 35"/>
          <p:cNvSpPr txBox="1"/>
          <p:nvPr/>
        </p:nvSpPr>
        <p:spPr>
          <a:xfrm>
            <a:off x="7010780" y="2732873"/>
            <a:ext cx="648893" cy="26992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需求池</a:t>
            </a:r>
            <a:endParaRPr lang="en-US" sz="1200" dirty="0"/>
          </a:p>
        </p:txBody>
      </p:sp>
      <p:sp>
        <p:nvSpPr>
          <p:cNvPr id="60" name="Text 36"/>
          <p:cNvSpPr txBox="1"/>
          <p:nvPr/>
        </p:nvSpPr>
        <p:spPr>
          <a:xfrm>
            <a:off x="7025356" y="3330477"/>
            <a:ext cx="801938" cy="284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实验方案</a:t>
            </a:r>
            <a:endParaRPr lang="en-US" sz="1300" dirty="0"/>
          </a:p>
        </p:txBody>
      </p:sp>
      <p:sp>
        <p:nvSpPr>
          <p:cNvPr id="61" name="Text 37"/>
          <p:cNvSpPr txBox="1"/>
          <p:nvPr/>
        </p:nvSpPr>
        <p:spPr>
          <a:xfrm>
            <a:off x="7003492" y="3928081"/>
            <a:ext cx="823801" cy="2772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复盘报告</a:t>
            </a:r>
            <a:endParaRPr lang="en-US" sz="1300" dirty="0"/>
          </a:p>
        </p:txBody>
      </p:sp>
      <p:sp>
        <p:nvSpPr>
          <p:cNvPr id="62" name="Text 38"/>
          <p:cNvSpPr txBox="1"/>
          <p:nvPr/>
        </p:nvSpPr>
        <p:spPr>
          <a:xfrm>
            <a:off x="9168122" y="1231575"/>
            <a:ext cx="809225" cy="2772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本周转化</a:t>
            </a:r>
            <a:endParaRPr lang="en-US" sz="1300" dirty="0"/>
          </a:p>
        </p:txBody>
      </p:sp>
      <p:sp>
        <p:nvSpPr>
          <p:cNvPr id="63" name="Text 39"/>
          <p:cNvSpPr txBox="1"/>
          <p:nvPr/>
        </p:nvSpPr>
        <p:spPr>
          <a:xfrm>
            <a:off x="9102532" y="1574104"/>
            <a:ext cx="1159042" cy="44483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4FC3F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+14</a:t>
            </a:r>
            <a:pPr algn="l" indent="0" marL="0">
              <a:buNone/>
            </a:pPr>
            <a:r>
              <a:rPr lang="en-US" sz="1500" b="1" dirty="0">
                <a:solidFill>
                  <a:srgbClr val="4FC3F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%</a:t>
            </a:r>
            <a:endParaRPr lang="en-US" sz="2400" dirty="0"/>
          </a:p>
        </p:txBody>
      </p:sp>
      <p:sp>
        <p:nvSpPr>
          <p:cNvPr id="64" name="Text 40"/>
          <p:cNvSpPr txBox="1"/>
          <p:nvPr/>
        </p:nvSpPr>
        <p:spPr>
          <a:xfrm>
            <a:off x="9182698" y="2514237"/>
            <a:ext cx="780074" cy="26992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响应时间</a:t>
            </a:r>
            <a:endParaRPr lang="en-US" sz="1200" dirty="0"/>
          </a:p>
        </p:txBody>
      </p:sp>
      <p:sp>
        <p:nvSpPr>
          <p:cNvPr id="65" name="Text 41"/>
          <p:cNvSpPr txBox="1"/>
          <p:nvPr/>
        </p:nvSpPr>
        <p:spPr>
          <a:xfrm>
            <a:off x="9102532" y="2798464"/>
            <a:ext cx="1159042" cy="52499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2900" b="1" dirty="0">
                <a:solidFill>
                  <a:srgbClr val="4FC3F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-32</a:t>
            </a:r>
            <a:pPr algn="l" indent="0" marL="0">
              <a:buNone/>
            </a:pPr>
            <a:r>
              <a:rPr lang="en-US" sz="1800" b="1" dirty="0">
                <a:solidFill>
                  <a:srgbClr val="4FC3F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%</a:t>
            </a:r>
            <a:endParaRPr lang="en-US" sz="2900" dirty="0"/>
          </a:p>
        </p:txBody>
      </p:sp>
      <p:sp>
        <p:nvSpPr>
          <p:cNvPr id="66" name="Text 42"/>
          <p:cNvSpPr txBox="1"/>
          <p:nvPr/>
        </p:nvSpPr>
        <p:spPr>
          <a:xfrm>
            <a:off x="9168122" y="3760461"/>
            <a:ext cx="969558" cy="2772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高价值线索</a:t>
            </a:r>
            <a:endParaRPr lang="en-US" sz="1300" dirty="0"/>
          </a:p>
        </p:txBody>
      </p:sp>
      <p:sp>
        <p:nvSpPr>
          <p:cNvPr id="67" name="Text 43"/>
          <p:cNvSpPr txBox="1"/>
          <p:nvPr/>
        </p:nvSpPr>
        <p:spPr>
          <a:xfrm>
            <a:off x="9117107" y="4066551"/>
            <a:ext cx="940407" cy="50313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4FC3F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186</a:t>
            </a:r>
            <a:endParaRPr lang="en-US" sz="2800" dirty="0"/>
          </a:p>
        </p:txBody>
      </p:sp>
      <p:sp>
        <p:nvSpPr>
          <p:cNvPr id="68" name="Text 44"/>
          <p:cNvSpPr txBox="1"/>
          <p:nvPr/>
        </p:nvSpPr>
        <p:spPr>
          <a:xfrm>
            <a:off x="1632480" y="5108714"/>
            <a:ext cx="896680" cy="2917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发现问题</a:t>
            </a:r>
            <a:endParaRPr lang="en-US" sz="1400" dirty="0"/>
          </a:p>
        </p:txBody>
      </p:sp>
      <p:sp>
        <p:nvSpPr>
          <p:cNvPr id="69" name="Text 45"/>
          <p:cNvSpPr txBox="1"/>
          <p:nvPr/>
        </p:nvSpPr>
        <p:spPr>
          <a:xfrm>
            <a:off x="5429452" y="5123290"/>
            <a:ext cx="882104" cy="2917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生成洞察</a:t>
            </a:r>
            <a:endParaRPr lang="en-US" sz="1400" dirty="0"/>
          </a:p>
        </p:txBody>
      </p:sp>
      <p:sp>
        <p:nvSpPr>
          <p:cNvPr id="70" name="Text 46"/>
          <p:cNvSpPr txBox="1"/>
          <p:nvPr/>
        </p:nvSpPr>
        <p:spPr>
          <a:xfrm>
            <a:off x="9292016" y="5145153"/>
            <a:ext cx="838377" cy="2917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快速行动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2026-07-06T05:10:57Z</dcterms:created>
  <dcterms:modified xsi:type="dcterms:W3CDTF">2026-07-06T05:10:57Z</dcterms:modified>
</cp:coreProperties>
</file>