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2191695" cy="6857829"/>
  <p:notesSz cx="6857829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image" Target="../media/image-1-2.png"/><Relationship Id="rId3" Type="http://schemas.openxmlformats.org/officeDocument/2006/relationships/image" Target="../media/image-1-3.jpg"/><Relationship Id="rId4" Type="http://schemas.openxmlformats.org/officeDocument/2006/relationships/image" Target="../media/image-1-4.jpg"/><Relationship Id="rId5" Type="http://schemas.openxmlformats.org/officeDocument/2006/relationships/image" Target="../media/image-1-5.png"/><Relationship Id="rId6" Type="http://schemas.openxmlformats.org/officeDocument/2006/relationships/image" Target="../media/image-1-6.png"/><Relationship Id="rId7" Type="http://schemas.openxmlformats.org/officeDocument/2006/relationships/image" Target="../media/image-1-7.jpg"/><Relationship Id="rId8" Type="http://schemas.openxmlformats.org/officeDocument/2006/relationships/image" Target="../media/image-1-8.png"/><Relationship Id="rId9" Type="http://schemas.openxmlformats.org/officeDocument/2006/relationships/image" Target="../media/image-1-9.png"/><Relationship Id="rId10" Type="http://schemas.openxmlformats.org/officeDocument/2006/relationships/image" Target="../media/image-1-10.png"/><Relationship Id="rId11" Type="http://schemas.openxmlformats.org/officeDocument/2006/relationships/image" Target="../media/image-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ag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salvage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8484" y="457189"/>
            <a:ext cx="2529777" cy="2179266"/>
          </a:xfrm>
          <a:prstGeom prst="rect">
            <a:avLst/>
          </a:prstGeom>
        </p:spPr>
      </p:pic>
      <p:pic>
        <p:nvPicPr>
          <p:cNvPr id="4" name="Image 2" descr="salvage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67813" y="266693"/>
            <a:ext cx="617205" cy="518147"/>
          </a:xfrm>
          <a:prstGeom prst="rect">
            <a:avLst/>
          </a:prstGeom>
        </p:spPr>
      </p:pic>
      <p:pic>
        <p:nvPicPr>
          <p:cNvPr id="5" name="Image 3" descr="salvage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77" y="6354921"/>
            <a:ext cx="1264888" cy="365751"/>
          </a:xfrm>
          <a:prstGeom prst="rect">
            <a:avLst/>
          </a:prstGeom>
        </p:spPr>
      </p:pic>
      <p:pic>
        <p:nvPicPr>
          <p:cNvPr id="6" name="Image 4" descr="salvage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96408" y="6339682"/>
            <a:ext cx="350511" cy="350511"/>
          </a:xfrm>
          <a:prstGeom prst="rect">
            <a:avLst/>
          </a:prstGeom>
        </p:spPr>
      </p:pic>
      <p:sp>
        <p:nvSpPr>
          <p:cNvPr id="7" name="Shape 0"/>
          <p:cNvSpPr/>
          <p:nvPr/>
        </p:nvSpPr>
        <p:spPr>
          <a:xfrm>
            <a:off x="613385" y="2472721"/>
            <a:ext cx="685798" cy="452"/>
          </a:xfrm>
          <a:prstGeom prst="line">
            <a:avLst/>
          </a:prstGeom>
          <a:noFill/>
          <a:ln w="65278">
            <a:solidFill>
              <a:srgbClr val="0AA8A4"/>
            </a:solidFill>
            <a:prstDash val="solid"/>
          </a:ln>
        </p:spPr>
      </p:sp>
      <p:sp>
        <p:nvSpPr>
          <p:cNvPr id="8" name="Shape 1"/>
          <p:cNvSpPr/>
          <p:nvPr/>
        </p:nvSpPr>
        <p:spPr>
          <a:xfrm>
            <a:off x="601965" y="2781230"/>
            <a:ext cx="2986965" cy="1478243"/>
          </a:xfrm>
          <a:prstGeom prst="roundRect">
            <a:avLst>
              <a:gd name="adj" fmla="val 8763"/>
            </a:avLst>
          </a:prstGeom>
          <a:solidFill>
            <a:srgbClr val="E8F7F7"/>
          </a:solidFill>
          <a:ln w="15875">
            <a:solidFill>
              <a:srgbClr val="E5E9EA"/>
            </a:solidFill>
            <a:prstDash val="solid"/>
          </a:ln>
          <a:effectLst>
            <a:outerShdw sx="100000" sy="100000" kx="0" ky="0" algn="bl" rotWithShape="0" blurRad="50800" dist="25400" dir="2700000">
              <a:srgbClr val="000000">
                <a:alpha val="35000"/>
              </a:srgbClr>
            </a:outerShdw>
          </a:effectLst>
        </p:spPr>
      </p:sp>
      <p:sp>
        <p:nvSpPr>
          <p:cNvPr id="9" name="Shape 2"/>
          <p:cNvSpPr/>
          <p:nvPr/>
        </p:nvSpPr>
        <p:spPr>
          <a:xfrm>
            <a:off x="3802285" y="2781230"/>
            <a:ext cx="2895528" cy="1478243"/>
          </a:xfrm>
          <a:prstGeom prst="roundRect">
            <a:avLst>
              <a:gd name="adj" fmla="val 8763"/>
            </a:avLst>
          </a:prstGeom>
          <a:solidFill>
            <a:srgbClr val="FEEFEA"/>
          </a:solidFill>
          <a:ln w="15875">
            <a:solidFill>
              <a:srgbClr val="EAE5E4"/>
            </a:solidFill>
            <a:prstDash val="solid"/>
          </a:ln>
          <a:effectLst>
            <a:outerShdw sx="100000" sy="100000" kx="0" ky="0" algn="bl" rotWithShape="0" blurRad="50800" dist="25400" dir="2700000">
              <a:srgbClr val="000000">
                <a:alpha val="35000"/>
              </a:srgbClr>
            </a:outerShdw>
          </a:effectLst>
        </p:spPr>
      </p:sp>
      <p:sp>
        <p:nvSpPr>
          <p:cNvPr id="10" name="Shape 3"/>
          <p:cNvSpPr/>
          <p:nvPr/>
        </p:nvSpPr>
        <p:spPr>
          <a:xfrm>
            <a:off x="601965" y="4472828"/>
            <a:ext cx="2986965" cy="1440144"/>
          </a:xfrm>
          <a:prstGeom prst="roundRect">
            <a:avLst>
              <a:gd name="adj" fmla="val 8466"/>
            </a:avLst>
          </a:prstGeom>
          <a:solidFill>
            <a:srgbClr val="FEF6E4"/>
          </a:solidFill>
          <a:ln w="15875">
            <a:solidFill>
              <a:srgbClr val="EAE6DF"/>
            </a:solidFill>
            <a:prstDash val="solid"/>
          </a:ln>
          <a:effectLst>
            <a:outerShdw sx="100000" sy="100000" kx="0" ky="0" algn="bl" rotWithShape="0" blurRad="50800" dist="25400" dir="2700000">
              <a:srgbClr val="000000">
                <a:alpha val="35000"/>
              </a:srgbClr>
            </a:outerShdw>
          </a:effectLst>
        </p:spPr>
      </p:sp>
      <p:sp>
        <p:nvSpPr>
          <p:cNvPr id="11" name="Shape 4"/>
          <p:cNvSpPr/>
          <p:nvPr/>
        </p:nvSpPr>
        <p:spPr>
          <a:xfrm>
            <a:off x="3794665" y="4465208"/>
            <a:ext cx="2903147" cy="1447764"/>
          </a:xfrm>
          <a:prstGeom prst="roundRect">
            <a:avLst>
              <a:gd name="adj" fmla="val 9474"/>
            </a:avLst>
          </a:prstGeom>
          <a:solidFill>
            <a:srgbClr val="EAF2FD"/>
          </a:solidFill>
          <a:ln w="15875">
            <a:solidFill>
              <a:srgbClr val="E4E9F0"/>
            </a:solidFill>
            <a:prstDash val="solid"/>
          </a:ln>
          <a:effectLst>
            <a:outerShdw sx="100000" sy="100000" kx="0" ky="0" algn="bl" rotWithShape="0" blurRad="50800" dist="25400" dir="2700000">
              <a:srgbClr val="000000">
                <a:alpha val="35000"/>
              </a:srgbClr>
            </a:outerShdw>
          </a:effectLst>
        </p:spPr>
      </p:sp>
      <p:sp>
        <p:nvSpPr>
          <p:cNvPr id="12" name="Shape 5"/>
          <p:cNvSpPr/>
          <p:nvPr/>
        </p:nvSpPr>
        <p:spPr>
          <a:xfrm>
            <a:off x="7040704" y="2605975"/>
            <a:ext cx="4640464" cy="3550831"/>
          </a:xfrm>
          <a:prstGeom prst="roundRect">
            <a:avLst>
              <a:gd name="adj" fmla="val 5365"/>
            </a:avLst>
          </a:prstGeom>
          <a:solidFill>
            <a:srgbClr val="FDFDFD"/>
          </a:solidFill>
          <a:ln w="15875">
            <a:solidFill>
              <a:srgbClr val="E8E8E8"/>
            </a:solidFill>
            <a:prstDash val="solid"/>
          </a:ln>
          <a:effectLst>
            <a:outerShdw sx="100000" sy="100000" kx="0" ky="0" algn="bl" rotWithShape="0" blurRad="50800" dist="25400" dir="2700000">
              <a:srgbClr val="000000">
                <a:alpha val="35000"/>
              </a:srgbClr>
            </a:outerShdw>
          </a:effectLst>
        </p:spPr>
      </p:sp>
      <p:sp>
        <p:nvSpPr>
          <p:cNvPr id="13" name="Shape 6"/>
          <p:cNvSpPr/>
          <p:nvPr/>
        </p:nvSpPr>
        <p:spPr>
          <a:xfrm>
            <a:off x="11404877" y="1780995"/>
            <a:ext cx="384342" cy="439662"/>
          </a:xfrm>
          <a:custGeom>
            <a:avLst/>
            <a:gdLst/>
            <a:ahLst/>
            <a:cxnLst/>
            <a:rect l="l" t="t" r="r" b="b"/>
            <a:pathLst>
              <a:path w="384342" h="439662">
                <a:moveTo>
                  <a:pt x="357074" y="283668"/>
                </a:moveTo>
                <a:lnTo>
                  <a:pt x="360108" y="268734"/>
                </a:lnTo>
                <a:cubicBezTo>
                  <a:pt x="384342" y="149460"/>
                  <a:pt x="207864" y="0"/>
                  <a:pt x="81223" y="177296"/>
                </a:cubicBezTo>
                <a:cubicBezTo>
                  <a:pt x="0" y="291009"/>
                  <a:pt x="140334" y="439662"/>
                  <a:pt x="268671" y="383031"/>
                </a:cubicBezTo>
              </a:path>
            </a:pathLst>
          </a:custGeom>
          <a:noFill/>
          <a:ln w="11430">
            <a:solidFill>
              <a:srgbClr val="EEC313"/>
            </a:solidFill>
            <a:prstDash val="solid"/>
          </a:ln>
        </p:spPr>
      </p:sp>
      <p:pic>
        <p:nvPicPr>
          <p:cNvPr id="14" name="Image 5" descr="image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31599" y="1645879"/>
            <a:ext cx="769601" cy="769601"/>
          </a:xfrm>
          <a:prstGeom prst="rect">
            <a:avLst/>
          </a:prstGeom>
        </p:spPr>
      </p:pic>
      <p:pic>
        <p:nvPicPr>
          <p:cNvPr id="15" name="Image 6" descr="chart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84538" y="3413675"/>
            <a:ext cx="3908962" cy="2567876"/>
          </a:xfrm>
          <a:prstGeom prst="rect">
            <a:avLst/>
          </a:prstGeom>
        </p:spPr>
      </p:pic>
      <p:pic>
        <p:nvPicPr>
          <p:cNvPr id="16" name="Image 7" descr="icon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1981" y="3009825"/>
            <a:ext cx="1005815" cy="1028674"/>
          </a:xfrm>
          <a:prstGeom prst="rect">
            <a:avLst/>
          </a:prstGeom>
        </p:spPr>
      </p:pic>
      <p:pic>
        <p:nvPicPr>
          <p:cNvPr id="17" name="Image 8" descr="icon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3882" y="4670943"/>
            <a:ext cx="1013435" cy="1028674"/>
          </a:xfrm>
          <a:prstGeom prst="rect">
            <a:avLst/>
          </a:prstGeom>
        </p:spPr>
      </p:pic>
      <p:pic>
        <p:nvPicPr>
          <p:cNvPr id="18" name="Image 9" descr="icon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08962" y="4678563"/>
            <a:ext cx="1005815" cy="1021054"/>
          </a:xfrm>
          <a:prstGeom prst="rect">
            <a:avLst/>
          </a:prstGeom>
        </p:spPr>
      </p:pic>
      <p:pic>
        <p:nvPicPr>
          <p:cNvPr id="19" name="Image 10" descr="icon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16582" y="3017445"/>
            <a:ext cx="990575" cy="1021054"/>
          </a:xfrm>
          <a:prstGeom prst="rect">
            <a:avLst/>
          </a:prstGeom>
        </p:spPr>
      </p:pic>
      <p:sp>
        <p:nvSpPr>
          <p:cNvPr id="20" name="Text 7"/>
          <p:cNvSpPr txBox="1"/>
          <p:nvPr/>
        </p:nvSpPr>
        <p:spPr>
          <a:xfrm>
            <a:off x="472428" y="793983"/>
            <a:ext cx="7311971" cy="91133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ja-JP" sz="4610" b="1" dirty="0">
                <a:solidFill>
                  <a:srgbClr val="07194D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第3四半期 新製品発売実績</a:t>
            </a:r>
            <a:endParaRPr lang="en-US" sz="4610" dirty="0"/>
          </a:p>
        </p:txBody>
      </p:sp>
      <p:sp>
        <p:nvSpPr>
          <p:cNvPr id="21" name="Text 8"/>
          <p:cNvSpPr txBox="1"/>
          <p:nvPr/>
        </p:nvSpPr>
        <p:spPr>
          <a:xfrm>
            <a:off x="541006" y="1799798"/>
            <a:ext cx="4302146" cy="46938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ja-JP" sz="2700" b="1" dirty="0">
                <a:solidFill>
                  <a:srgbClr val="3F4350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成長・機能利用・顧客動向</a:t>
            </a:r>
            <a:endParaRPr lang="en-US" sz="2700" dirty="0"/>
          </a:p>
        </p:txBody>
      </p:sp>
      <p:sp>
        <p:nvSpPr>
          <p:cNvPr id="22" name="Text 9"/>
          <p:cNvSpPr txBox="1"/>
          <p:nvPr/>
        </p:nvSpPr>
        <p:spPr>
          <a:xfrm>
            <a:off x="1965911" y="3148504"/>
            <a:ext cx="1463003" cy="44652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3530" b="1" dirty="0">
                <a:solidFill>
                  <a:srgbClr val="0AA4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+124%</a:t>
            </a:r>
            <a:endParaRPr lang="en-US" sz="3530" dirty="0"/>
          </a:p>
        </p:txBody>
      </p:sp>
      <p:sp>
        <p:nvSpPr>
          <p:cNvPr id="23" name="Text 10"/>
          <p:cNvSpPr txBox="1"/>
          <p:nvPr/>
        </p:nvSpPr>
        <p:spPr>
          <a:xfrm>
            <a:off x="1965911" y="3620933"/>
            <a:ext cx="1554441" cy="33222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ja-JP" sz="1990" b="1" dirty="0">
                <a:solidFill>
                  <a:srgbClr val="2A303F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発売時リーチ</a:t>
            </a:r>
            <a:endParaRPr lang="en-US" sz="1990" dirty="0"/>
          </a:p>
        </p:txBody>
      </p:sp>
      <p:sp>
        <p:nvSpPr>
          <p:cNvPr id="24" name="Text 11"/>
          <p:cNvSpPr txBox="1"/>
          <p:nvPr/>
        </p:nvSpPr>
        <p:spPr>
          <a:xfrm>
            <a:off x="5036694" y="3194223"/>
            <a:ext cx="1531582" cy="3627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ja-JP" sz="2320" b="1" dirty="0">
                <a:solidFill>
                  <a:srgbClr val="F15B55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新規 3200</a:t>
            </a:r>
            <a:endParaRPr lang="en-US" sz="2320" dirty="0"/>
          </a:p>
        </p:txBody>
      </p:sp>
      <p:sp>
        <p:nvSpPr>
          <p:cNvPr id="25" name="Text 12"/>
          <p:cNvSpPr txBox="1"/>
          <p:nvPr/>
        </p:nvSpPr>
        <p:spPr>
          <a:xfrm>
            <a:off x="5059554" y="3613313"/>
            <a:ext cx="1120112" cy="34746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ja-JP" sz="2130" b="1" dirty="0">
                <a:solidFill>
                  <a:srgbClr val="3F4350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試用登録</a:t>
            </a:r>
            <a:endParaRPr lang="en-US" sz="2130" dirty="0"/>
          </a:p>
        </p:txBody>
      </p:sp>
      <p:sp>
        <p:nvSpPr>
          <p:cNvPr id="26" name="Text 13"/>
          <p:cNvSpPr txBox="1"/>
          <p:nvPr/>
        </p:nvSpPr>
        <p:spPr>
          <a:xfrm>
            <a:off x="8549426" y="2851332"/>
            <a:ext cx="1973531" cy="40842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ja-JP" sz="2550" b="1" dirty="0">
                <a:solidFill>
                  <a:srgbClr val="07194D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チャネル構成</a:t>
            </a:r>
            <a:endParaRPr lang="en-US" sz="2550" dirty="0"/>
          </a:p>
        </p:txBody>
      </p:sp>
      <p:sp>
        <p:nvSpPr>
          <p:cNvPr id="27" name="Text 14"/>
          <p:cNvSpPr txBox="1"/>
          <p:nvPr/>
        </p:nvSpPr>
        <p:spPr>
          <a:xfrm>
            <a:off x="7985560" y="3689511"/>
            <a:ext cx="434329" cy="27126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4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10%</a:t>
            </a:r>
            <a:endParaRPr lang="en-US" sz="1490" dirty="0"/>
          </a:p>
        </p:txBody>
      </p:sp>
      <p:sp>
        <p:nvSpPr>
          <p:cNvPr id="28" name="Text 15"/>
          <p:cNvSpPr txBox="1"/>
          <p:nvPr/>
        </p:nvSpPr>
        <p:spPr>
          <a:xfrm>
            <a:off x="10484858" y="3773329"/>
            <a:ext cx="766555" cy="24840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ja-JP" sz="1320" dirty="0">
                <a:solidFill>
                  <a:srgbClr val="07194D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自然検索</a:t>
            </a:r>
            <a:endParaRPr lang="en-US" sz="1320" dirty="0"/>
          </a:p>
        </p:txBody>
      </p:sp>
      <p:sp>
        <p:nvSpPr>
          <p:cNvPr id="29" name="Text 16"/>
          <p:cNvSpPr txBox="1"/>
          <p:nvPr/>
        </p:nvSpPr>
        <p:spPr>
          <a:xfrm>
            <a:off x="9136152" y="4161939"/>
            <a:ext cx="419090" cy="22554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4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30%</a:t>
            </a:r>
            <a:endParaRPr lang="en-US" sz="1490" dirty="0"/>
          </a:p>
        </p:txBody>
      </p:sp>
      <p:sp>
        <p:nvSpPr>
          <p:cNvPr id="30" name="Text 17"/>
          <p:cNvSpPr txBox="1"/>
          <p:nvPr/>
        </p:nvSpPr>
        <p:spPr>
          <a:xfrm>
            <a:off x="10461998" y="4146699"/>
            <a:ext cx="819893" cy="26364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ja-JP" sz="1320" dirty="0">
                <a:solidFill>
                  <a:srgbClr val="07194D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SNS広告</a:t>
            </a:r>
            <a:endParaRPr lang="en-US" sz="1320" dirty="0"/>
          </a:p>
        </p:txBody>
      </p:sp>
      <p:sp>
        <p:nvSpPr>
          <p:cNvPr id="31" name="Text 18"/>
          <p:cNvSpPr txBox="1"/>
          <p:nvPr/>
        </p:nvSpPr>
        <p:spPr>
          <a:xfrm>
            <a:off x="7482653" y="4276236"/>
            <a:ext cx="426709" cy="2331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4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15%</a:t>
            </a:r>
            <a:endParaRPr lang="en-US" sz="1490" dirty="0"/>
          </a:p>
        </p:txBody>
      </p:sp>
      <p:sp>
        <p:nvSpPr>
          <p:cNvPr id="32" name="Text 19"/>
          <p:cNvSpPr txBox="1"/>
          <p:nvPr/>
        </p:nvSpPr>
        <p:spPr>
          <a:xfrm>
            <a:off x="10477238" y="4535310"/>
            <a:ext cx="789414" cy="2407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ja-JP" sz="1320" dirty="0">
                <a:solidFill>
                  <a:srgbClr val="07194D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直接流入</a:t>
            </a:r>
            <a:endParaRPr lang="en-US" sz="1320" dirty="0"/>
          </a:p>
        </p:txBody>
      </p:sp>
      <p:sp>
        <p:nvSpPr>
          <p:cNvPr id="33" name="Text 20"/>
          <p:cNvSpPr txBox="1"/>
          <p:nvPr/>
        </p:nvSpPr>
        <p:spPr>
          <a:xfrm>
            <a:off x="1897333" y="4786763"/>
            <a:ext cx="1059154" cy="49224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3530" b="1" dirty="0">
                <a:solidFill>
                  <a:srgbClr val="F6AE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68%</a:t>
            </a:r>
            <a:endParaRPr lang="en-US" sz="3530" dirty="0"/>
          </a:p>
        </p:txBody>
      </p:sp>
      <p:sp>
        <p:nvSpPr>
          <p:cNvPr id="34" name="Text 21"/>
          <p:cNvSpPr txBox="1"/>
          <p:nvPr/>
        </p:nvSpPr>
        <p:spPr>
          <a:xfrm>
            <a:off x="5021454" y="4779144"/>
            <a:ext cx="723882" cy="48462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3530" b="1" dirty="0">
                <a:solidFill>
                  <a:srgbClr val="0719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</a:t>
            </a:r>
            <a:endParaRPr lang="en-US" sz="3530" dirty="0"/>
          </a:p>
        </p:txBody>
      </p:sp>
      <p:sp>
        <p:nvSpPr>
          <p:cNvPr id="35" name="Text 22"/>
          <p:cNvSpPr txBox="1"/>
          <p:nvPr/>
        </p:nvSpPr>
        <p:spPr>
          <a:xfrm>
            <a:off x="10477238" y="4931540"/>
            <a:ext cx="621778" cy="2103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ja-JP" sz="1320" dirty="0">
                <a:solidFill>
                  <a:srgbClr val="040628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メール</a:t>
            </a:r>
            <a:endParaRPr lang="en-US" sz="1320" dirty="0"/>
          </a:p>
        </p:txBody>
      </p:sp>
      <p:sp>
        <p:nvSpPr>
          <p:cNvPr id="36" name="Text 23"/>
          <p:cNvSpPr txBox="1"/>
          <p:nvPr/>
        </p:nvSpPr>
        <p:spPr>
          <a:xfrm>
            <a:off x="7718867" y="5213473"/>
            <a:ext cx="434329" cy="2331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4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20%</a:t>
            </a:r>
            <a:endParaRPr lang="en-US" sz="1490" dirty="0"/>
          </a:p>
        </p:txBody>
      </p:sp>
      <p:sp>
        <p:nvSpPr>
          <p:cNvPr id="37" name="Text 24"/>
          <p:cNvSpPr txBox="1"/>
          <p:nvPr/>
        </p:nvSpPr>
        <p:spPr>
          <a:xfrm>
            <a:off x="1935432" y="5289671"/>
            <a:ext cx="1402045" cy="3627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ja-JP" sz="2140" b="1" dirty="0">
                <a:solidFill>
                  <a:srgbClr val="2B303D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機能利用率</a:t>
            </a:r>
            <a:endParaRPr lang="en-US" sz="2140" dirty="0"/>
          </a:p>
        </p:txBody>
      </p:sp>
      <p:sp>
        <p:nvSpPr>
          <p:cNvPr id="38" name="Text 25"/>
          <p:cNvSpPr txBox="1"/>
          <p:nvPr/>
        </p:nvSpPr>
        <p:spPr>
          <a:xfrm>
            <a:off x="5059554" y="5282051"/>
            <a:ext cx="609585" cy="3627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ja-JP" sz="2140" b="1" dirty="0">
                <a:solidFill>
                  <a:srgbClr val="1F253B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市場</a:t>
            </a:r>
            <a:endParaRPr lang="en-US" sz="2140" dirty="0"/>
          </a:p>
        </p:txBody>
      </p:sp>
      <p:sp>
        <p:nvSpPr>
          <p:cNvPr id="39" name="Text 26"/>
          <p:cNvSpPr txBox="1"/>
          <p:nvPr/>
        </p:nvSpPr>
        <p:spPr>
          <a:xfrm>
            <a:off x="10461998" y="5282051"/>
            <a:ext cx="621778" cy="26364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ja-JP" sz="1320" dirty="0">
                <a:solidFill>
                  <a:srgbClr val="07194D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その他</a:t>
            </a:r>
            <a:endParaRPr lang="en-US" sz="1320" dirty="0"/>
          </a:p>
        </p:txBody>
      </p:sp>
      <p:sp>
        <p:nvSpPr>
          <p:cNvPr id="40" name="Text 27"/>
          <p:cNvSpPr txBox="1"/>
          <p:nvPr/>
        </p:nvSpPr>
        <p:spPr>
          <a:xfrm>
            <a:off x="8717062" y="5388728"/>
            <a:ext cx="434329" cy="2331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4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25%</a:t>
            </a:r>
            <a:endParaRPr lang="en-US" sz="149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2026-09-30T18:46:43Z</dcterms:created>
  <dcterms:modified xsi:type="dcterms:W3CDTF">2026-09-30T18:46:43Z</dcterms:modified>
</cp:coreProperties>
</file>