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85294" cy="6858000"/>
  <p:notesSz cx="6858000" cy="1218529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jpg"/><Relationship Id="rId8" Type="http://schemas.openxmlformats.org/officeDocument/2006/relationships/image" Target="../media/image-1-8.jp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image" Target="../media/image-1-15.png"/><Relationship Id="rId16" Type="http://schemas.openxmlformats.org/officeDocument/2006/relationships/image" Target="../media/image-1-16.png"/><Relationship Id="rId17" Type="http://schemas.openxmlformats.org/officeDocument/2006/relationships/image" Target="../media/image-1-17.png"/><Relationship Id="rId18" Type="http://schemas.openxmlformats.org/officeDocument/2006/relationships/image" Target="../media/image-1-18.jpg"/><Relationship Id="rId19" Type="http://schemas.openxmlformats.org/officeDocument/2006/relationships/image" Target="../media/image-1-19.jpg"/><Relationship Id="rId20" Type="http://schemas.openxmlformats.org/officeDocument/2006/relationships/image" Target="../media/image-1-20.jpg"/><Relationship Id="rId21" Type="http://schemas.openxmlformats.org/officeDocument/2006/relationships/image" Target="../media/image-1-21.png"/><Relationship Id="rId22" Type="http://schemas.openxmlformats.org/officeDocument/2006/relationships/image" Target="../media/image-1-22.png"/><Relationship Id="rId23" Type="http://schemas.openxmlformats.org/officeDocument/2006/relationships/image" Target="../media/image-1-23.png"/><Relationship Id="rId24" Type="http://schemas.openxmlformats.org/officeDocument/2006/relationships/image" Target="../media/image-1-24.png"/><Relationship Id="rId25" Type="http://schemas.openxmlformats.org/officeDocument/2006/relationships/image" Target="../media/image-1-25.png"/><Relationship Id="rId26" Type="http://schemas.openxmlformats.org/officeDocument/2006/relationships/image" Target="../media/image-1-26.png"/><Relationship Id="rId27" Type="http://schemas.openxmlformats.org/officeDocument/2006/relationships/image" Target="../media/image-1-27.png"/><Relationship Id="rId28" Type="http://schemas.openxmlformats.org/officeDocument/2006/relationships/image" Target="../media/image-1-28.png"/><Relationship Id="rId29" Type="http://schemas.openxmlformats.org/officeDocument/2006/relationships/image" Target="../media/image-1-29.png"/><Relationship Id="rId30" Type="http://schemas.openxmlformats.org/officeDocument/2006/relationships/image" Target="../media/image-1-30.png"/><Relationship Id="rId31" Type="http://schemas.openxmlformats.org/officeDocument/2006/relationships/image" Target="../media/image-1-31.png"/><Relationship Id="rId32" Type="http://schemas.openxmlformats.org/officeDocument/2006/relationships/image" Target="../media/image-1-32.png"/><Relationship Id="rId33" Type="http://schemas.openxmlformats.org/officeDocument/2006/relationships/slideLayout" Target="../slideLayouts/slideLayout1.xml"/><Relationship Id="rId3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2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4"/>
            <a:ext cx="12185294" cy="6857872"/>
          </a:xfrm>
          <a:prstGeom prst="rect">
            <a:avLst/>
          </a:prstGeom>
        </p:spPr>
      </p:pic>
      <p:pic>
        <p:nvPicPr>
          <p:cNvPr id="3" name="Image 1" descr="imag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"/>
            <a:ext cx="12185294" cy="6857872"/>
          </a:xfrm>
          <a:prstGeom prst="rect">
            <a:avLst/>
          </a:prstGeom>
        </p:spPr>
      </p:pic>
      <p:pic>
        <p:nvPicPr>
          <p:cNvPr id="4" name="Image 2" descr="ico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50" y="5298335"/>
            <a:ext cx="160333" cy="233211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3702647" y="5134359"/>
            <a:ext cx="0" cy="688702"/>
          </a:xfrm>
          <a:prstGeom prst="line">
            <a:avLst/>
          </a:prstGeom>
          <a:noFill/>
          <a:ln w="9525">
            <a:solidFill>
              <a:srgbClr val="1E3359"/>
            </a:solidFill>
            <a:prstDash val="solid"/>
          </a:ln>
        </p:spPr>
      </p:sp>
      <p:pic>
        <p:nvPicPr>
          <p:cNvPr id="6" name="Image 3" descr="ico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259" y="5305623"/>
            <a:ext cx="160333" cy="225924"/>
          </a:xfrm>
          <a:prstGeom prst="rect">
            <a:avLst/>
          </a:prstGeom>
        </p:spPr>
      </p:pic>
      <p:sp>
        <p:nvSpPr>
          <p:cNvPr id="7" name="Shape 1"/>
          <p:cNvSpPr/>
          <p:nvPr/>
        </p:nvSpPr>
        <p:spPr>
          <a:xfrm>
            <a:off x="3906291" y="5087057"/>
            <a:ext cx="174908" cy="156619"/>
          </a:xfrm>
          <a:custGeom>
            <a:avLst/>
            <a:gdLst/>
            <a:ahLst/>
            <a:cxnLst/>
            <a:rect l="l" t="t" r="r" b="b"/>
            <a:pathLst>
              <a:path w="174908" h="156619">
                <a:moveTo>
                  <a:pt x="0" y="0"/>
                </a:moveTo>
                <a:lnTo>
                  <a:pt x="174908" y="0"/>
                </a:lnTo>
                <a:lnTo>
                  <a:pt x="174908" y="156619"/>
                </a:lnTo>
              </a:path>
            </a:pathLst>
          </a:custGeom>
          <a:noFill/>
          <a:ln w="10932">
            <a:solidFill>
              <a:srgbClr val="1D3355"/>
            </a:solidFill>
            <a:prstDash val="solid"/>
          </a:ln>
        </p:spPr>
      </p:sp>
      <p:sp>
        <p:nvSpPr>
          <p:cNvPr id="8" name="Shape 2"/>
          <p:cNvSpPr/>
          <p:nvPr/>
        </p:nvSpPr>
        <p:spPr>
          <a:xfrm>
            <a:off x="6420601" y="5086987"/>
            <a:ext cx="448203" cy="0"/>
          </a:xfrm>
          <a:prstGeom prst="line">
            <a:avLst/>
          </a:prstGeom>
          <a:noFill/>
          <a:ln w="10932">
            <a:solidFill>
              <a:srgbClr val="182E51"/>
            </a:solidFill>
            <a:prstDash val="solid"/>
          </a:ln>
        </p:spPr>
      </p:sp>
      <p:sp>
        <p:nvSpPr>
          <p:cNvPr id="9" name="Shape 3"/>
          <p:cNvSpPr/>
          <p:nvPr/>
        </p:nvSpPr>
        <p:spPr>
          <a:xfrm>
            <a:off x="7878049" y="5094276"/>
            <a:ext cx="0" cy="812595"/>
          </a:xfrm>
          <a:prstGeom prst="line">
            <a:avLst/>
          </a:prstGeom>
          <a:noFill/>
          <a:ln w="9525">
            <a:solidFill>
              <a:srgbClr val="27395D"/>
            </a:solidFill>
            <a:prstDash val="solid"/>
          </a:ln>
        </p:spPr>
      </p:sp>
      <p:sp>
        <p:nvSpPr>
          <p:cNvPr id="10" name="Shape 4"/>
          <p:cNvSpPr/>
          <p:nvPr/>
        </p:nvSpPr>
        <p:spPr>
          <a:xfrm>
            <a:off x="7608521" y="5363926"/>
            <a:ext cx="236855" cy="0"/>
          </a:xfrm>
          <a:prstGeom prst="line">
            <a:avLst/>
          </a:prstGeom>
          <a:noFill/>
          <a:ln w="9525">
            <a:solidFill>
              <a:srgbClr val="1F3253"/>
            </a:solidFill>
            <a:prstDash val="solid"/>
          </a:ln>
        </p:spPr>
      </p:sp>
      <p:sp>
        <p:nvSpPr>
          <p:cNvPr id="11" name="Shape 5"/>
          <p:cNvSpPr/>
          <p:nvPr/>
        </p:nvSpPr>
        <p:spPr>
          <a:xfrm flipV="1">
            <a:off x="4081199" y="5312911"/>
            <a:ext cx="0" cy="342529"/>
          </a:xfrm>
          <a:prstGeom prst="line">
            <a:avLst/>
          </a:prstGeom>
          <a:noFill/>
          <a:ln w="9525">
            <a:solidFill>
              <a:srgbClr val="253758"/>
            </a:solidFill>
            <a:prstDash val="solid"/>
          </a:ln>
        </p:spPr>
      </p:sp>
      <p:sp>
        <p:nvSpPr>
          <p:cNvPr id="12" name="Shape 6"/>
          <p:cNvSpPr/>
          <p:nvPr/>
        </p:nvSpPr>
        <p:spPr>
          <a:xfrm>
            <a:off x="4022896" y="5363926"/>
            <a:ext cx="58125" cy="0"/>
          </a:xfrm>
          <a:prstGeom prst="line">
            <a:avLst/>
          </a:prstGeom>
          <a:noFill/>
          <a:ln w="9525">
            <a:solidFill>
              <a:srgbClr val="1E3459"/>
            </a:solidFill>
            <a:prstDash val="solid"/>
          </a:ln>
        </p:spPr>
      </p:sp>
      <p:sp>
        <p:nvSpPr>
          <p:cNvPr id="13" name="Shape 7"/>
          <p:cNvSpPr/>
          <p:nvPr/>
        </p:nvSpPr>
        <p:spPr>
          <a:xfrm flipH="1">
            <a:off x="6416957" y="5644886"/>
            <a:ext cx="222211" cy="0"/>
          </a:xfrm>
          <a:prstGeom prst="line">
            <a:avLst/>
          </a:prstGeom>
          <a:noFill/>
          <a:ln w="10932">
            <a:solidFill>
              <a:srgbClr val="172C55"/>
            </a:solidFill>
            <a:prstDash val="solid"/>
          </a:ln>
        </p:spPr>
      </p:sp>
      <p:sp>
        <p:nvSpPr>
          <p:cNvPr id="14" name="Shape 8"/>
          <p:cNvSpPr/>
          <p:nvPr/>
        </p:nvSpPr>
        <p:spPr>
          <a:xfrm>
            <a:off x="6901658" y="5645985"/>
            <a:ext cx="331558" cy="0"/>
          </a:xfrm>
          <a:prstGeom prst="line">
            <a:avLst/>
          </a:prstGeom>
          <a:noFill/>
          <a:ln w="10932">
            <a:solidFill>
              <a:srgbClr val="132A51"/>
            </a:solidFill>
            <a:prstDash val="solid"/>
          </a:ln>
        </p:spPr>
      </p:sp>
      <p:sp>
        <p:nvSpPr>
          <p:cNvPr id="15" name="Shape 9"/>
          <p:cNvSpPr/>
          <p:nvPr/>
        </p:nvSpPr>
        <p:spPr>
          <a:xfrm>
            <a:off x="7346158" y="5644508"/>
            <a:ext cx="346173" cy="0"/>
          </a:xfrm>
          <a:prstGeom prst="line">
            <a:avLst/>
          </a:prstGeom>
          <a:noFill/>
          <a:ln w="10932">
            <a:solidFill>
              <a:srgbClr val="162C55"/>
            </a:solidFill>
            <a:prstDash val="solid"/>
          </a:ln>
        </p:spPr>
      </p:sp>
      <p:pic>
        <p:nvPicPr>
          <p:cNvPr id="16" name="Image 4" descr="connector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2199" y="1042227"/>
            <a:ext cx="3009884" cy="1180633"/>
          </a:xfrm>
          <a:prstGeom prst="rect">
            <a:avLst/>
          </a:prstGeom>
        </p:spPr>
      </p:pic>
      <p:pic>
        <p:nvPicPr>
          <p:cNvPr id="17" name="Image 5" descr="connector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2199" y="2317602"/>
            <a:ext cx="3009884" cy="1173345"/>
          </a:xfrm>
          <a:prstGeom prst="rect">
            <a:avLst/>
          </a:prstGeom>
        </p:spPr>
      </p:pic>
      <p:pic>
        <p:nvPicPr>
          <p:cNvPr id="18" name="Image 6" descr="connector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548" y="2616404"/>
            <a:ext cx="706922" cy="21864"/>
          </a:xfrm>
          <a:prstGeom prst="rect">
            <a:avLst/>
          </a:prstGeom>
        </p:spPr>
      </p:pic>
      <p:pic>
        <p:nvPicPr>
          <p:cNvPr id="19" name="Image 7" descr="connector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3246" y="3097403"/>
            <a:ext cx="349817" cy="21864"/>
          </a:xfrm>
          <a:prstGeom prst="rect">
            <a:avLst/>
          </a:prstGeom>
        </p:spPr>
      </p:pic>
      <p:pic>
        <p:nvPicPr>
          <p:cNvPr id="20" name="Image 8" descr="connector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2199" y="3585689"/>
            <a:ext cx="3009884" cy="1151481"/>
          </a:xfrm>
          <a:prstGeom prst="rect">
            <a:avLst/>
          </a:prstGeom>
        </p:spPr>
      </p:pic>
      <p:pic>
        <p:nvPicPr>
          <p:cNvPr id="21" name="Image 9" descr="connector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301" y="4861064"/>
            <a:ext cx="3694943" cy="1209784"/>
          </a:xfrm>
          <a:prstGeom prst="rect">
            <a:avLst/>
          </a:prstGeom>
        </p:spPr>
      </p:pic>
      <p:pic>
        <p:nvPicPr>
          <p:cNvPr id="22" name="Image 10" descr="connector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67455" y="4861064"/>
            <a:ext cx="3673079" cy="1209784"/>
          </a:xfrm>
          <a:prstGeom prst="rect">
            <a:avLst/>
          </a:prstGeom>
        </p:spPr>
      </p:pic>
      <p:pic>
        <p:nvPicPr>
          <p:cNvPr id="23" name="Image 11" descr="connector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73746" y="4861064"/>
            <a:ext cx="3308686" cy="1209784"/>
          </a:xfrm>
          <a:prstGeom prst="rect">
            <a:avLst/>
          </a:prstGeom>
        </p:spPr>
      </p:pic>
      <p:pic>
        <p:nvPicPr>
          <p:cNvPr id="24" name="Image 12" descr="connector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91249" y="5079699"/>
            <a:ext cx="604892" cy="58303"/>
          </a:xfrm>
          <a:prstGeom prst="rect">
            <a:avLst/>
          </a:prstGeom>
        </p:spPr>
      </p:pic>
      <p:pic>
        <p:nvPicPr>
          <p:cNvPr id="25" name="Image 13" descr="connector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30751" y="5079699"/>
            <a:ext cx="699634" cy="29151"/>
          </a:xfrm>
          <a:prstGeom prst="rect">
            <a:avLst/>
          </a:prstGeom>
        </p:spPr>
      </p:pic>
      <p:pic>
        <p:nvPicPr>
          <p:cNvPr id="26" name="Image 14" descr="connector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37407" y="5079699"/>
            <a:ext cx="1377405" cy="845391"/>
          </a:xfrm>
          <a:prstGeom prst="rect">
            <a:avLst/>
          </a:prstGeom>
        </p:spPr>
      </p:pic>
      <p:pic>
        <p:nvPicPr>
          <p:cNvPr id="27" name="Image 15" descr="connector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40434" y="5349350"/>
            <a:ext cx="349817" cy="58303"/>
          </a:xfrm>
          <a:prstGeom prst="rect">
            <a:avLst/>
          </a:prstGeom>
        </p:spPr>
      </p:pic>
      <p:pic>
        <p:nvPicPr>
          <p:cNvPr id="28" name="Image 16" descr="connector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574678" y="5633576"/>
            <a:ext cx="510150" cy="29151"/>
          </a:xfrm>
          <a:prstGeom prst="rect">
            <a:avLst/>
          </a:prstGeom>
        </p:spPr>
      </p:pic>
      <p:sp>
        <p:nvSpPr>
          <p:cNvPr id="29" name="Shape 10"/>
          <p:cNvSpPr/>
          <p:nvPr/>
        </p:nvSpPr>
        <p:spPr>
          <a:xfrm>
            <a:off x="546589" y="2499798"/>
            <a:ext cx="2499734" cy="1931282"/>
          </a:xfrm>
          <a:prstGeom prst="roundRect">
            <a:avLst>
              <a:gd name="adj" fmla="val 5660"/>
            </a:avLst>
          </a:prstGeom>
          <a:noFill/>
          <a:ln w="15875">
            <a:solidFill>
              <a:srgbClr val="1458B8"/>
            </a:solidFill>
            <a:prstDash val="solid"/>
          </a:ln>
        </p:spPr>
      </p:sp>
      <p:sp>
        <p:nvSpPr>
          <p:cNvPr id="30" name="Shape 11"/>
          <p:cNvSpPr/>
          <p:nvPr/>
        </p:nvSpPr>
        <p:spPr>
          <a:xfrm>
            <a:off x="3476307" y="2514374"/>
            <a:ext cx="2317538" cy="1923994"/>
          </a:xfrm>
          <a:prstGeom prst="roundRect">
            <a:avLst>
              <a:gd name="adj" fmla="val 5682"/>
            </a:avLst>
          </a:prstGeom>
          <a:noFill/>
          <a:ln w="15875">
            <a:solidFill>
              <a:srgbClr val="5146C8"/>
            </a:solidFill>
            <a:prstDash val="solid"/>
          </a:ln>
        </p:spPr>
      </p:sp>
      <p:sp>
        <p:nvSpPr>
          <p:cNvPr id="31" name="Shape 12"/>
          <p:cNvSpPr/>
          <p:nvPr/>
        </p:nvSpPr>
        <p:spPr>
          <a:xfrm>
            <a:off x="6114511" y="2499798"/>
            <a:ext cx="2383129" cy="1938570"/>
          </a:xfrm>
          <a:prstGeom prst="roundRect">
            <a:avLst>
              <a:gd name="adj" fmla="val 5639"/>
            </a:avLst>
          </a:prstGeom>
          <a:noFill/>
          <a:ln w="15875">
            <a:solidFill>
              <a:srgbClr val="08B3C6"/>
            </a:solidFill>
            <a:prstDash val="solid"/>
          </a:ln>
        </p:spPr>
      </p:sp>
      <p:pic>
        <p:nvPicPr>
          <p:cNvPr id="32" name="Image 17" descr="chart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92482" y="1246287"/>
            <a:ext cx="1406556" cy="743361"/>
          </a:xfrm>
          <a:prstGeom prst="rect">
            <a:avLst/>
          </a:prstGeom>
        </p:spPr>
      </p:pic>
      <p:pic>
        <p:nvPicPr>
          <p:cNvPr id="33" name="Image 18" descr="chart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392482" y="2528950"/>
            <a:ext cx="1406556" cy="728786"/>
          </a:xfrm>
          <a:prstGeom prst="rect">
            <a:avLst/>
          </a:prstGeom>
        </p:spPr>
      </p:pic>
      <p:pic>
        <p:nvPicPr>
          <p:cNvPr id="34" name="Image 19" descr="chart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392482" y="3789749"/>
            <a:ext cx="1406556" cy="736073"/>
          </a:xfrm>
          <a:prstGeom prst="rect">
            <a:avLst/>
          </a:prstGeom>
        </p:spPr>
      </p:pic>
      <p:pic>
        <p:nvPicPr>
          <p:cNvPr id="35" name="Image 20" descr="icon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2346" y="5086987"/>
            <a:ext cx="816240" cy="765225"/>
          </a:xfrm>
          <a:prstGeom prst="rect">
            <a:avLst/>
          </a:prstGeom>
        </p:spPr>
      </p:pic>
      <p:pic>
        <p:nvPicPr>
          <p:cNvPr id="36" name="Image 21" descr="icon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7771" y="2594541"/>
            <a:ext cx="714210" cy="532013"/>
          </a:xfrm>
          <a:prstGeom prst="rect">
            <a:avLst/>
          </a:prstGeom>
        </p:spPr>
      </p:pic>
      <p:pic>
        <p:nvPicPr>
          <p:cNvPr id="37" name="Image 22" descr="icon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92346" y="3797037"/>
            <a:ext cx="648619" cy="524726"/>
          </a:xfrm>
          <a:prstGeom prst="rect">
            <a:avLst/>
          </a:prstGeom>
        </p:spPr>
      </p:pic>
      <p:pic>
        <p:nvPicPr>
          <p:cNvPr id="38" name="Image 23" descr="icon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598637" y="5086987"/>
            <a:ext cx="670483" cy="772513"/>
          </a:xfrm>
          <a:prstGeom prst="rect">
            <a:avLst/>
          </a:prstGeom>
        </p:spPr>
      </p:pic>
      <p:pic>
        <p:nvPicPr>
          <p:cNvPr id="39" name="Image 24" descr="icon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534079" y="5086987"/>
            <a:ext cx="670483" cy="772513"/>
          </a:xfrm>
          <a:prstGeom prst="rect">
            <a:avLst/>
          </a:prstGeom>
        </p:spPr>
      </p:pic>
      <p:pic>
        <p:nvPicPr>
          <p:cNvPr id="40" name="Image 25" descr="icon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252980" y="3789749"/>
            <a:ext cx="604892" cy="532013"/>
          </a:xfrm>
          <a:prstGeom prst="rect">
            <a:avLst/>
          </a:prstGeom>
        </p:spPr>
      </p:pic>
      <p:pic>
        <p:nvPicPr>
          <p:cNvPr id="41" name="Image 26" descr="icon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92346" y="3192145"/>
            <a:ext cx="648619" cy="524726"/>
          </a:xfrm>
          <a:prstGeom prst="rect">
            <a:avLst/>
          </a:prstGeom>
        </p:spPr>
      </p:pic>
      <p:pic>
        <p:nvPicPr>
          <p:cNvPr id="42" name="Image 27" descr="icon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614776" y="3199433"/>
            <a:ext cx="626756" cy="539301"/>
          </a:xfrm>
          <a:prstGeom prst="rect">
            <a:avLst/>
          </a:prstGeom>
        </p:spPr>
      </p:pic>
      <p:pic>
        <p:nvPicPr>
          <p:cNvPr id="43" name="Image 28" descr="icon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629352" y="3797037"/>
            <a:ext cx="619468" cy="532013"/>
          </a:xfrm>
          <a:prstGeom prst="rect">
            <a:avLst/>
          </a:prstGeom>
        </p:spPr>
      </p:pic>
      <p:pic>
        <p:nvPicPr>
          <p:cNvPr id="44" name="Image 29" descr="icon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29352" y="2609116"/>
            <a:ext cx="619468" cy="524726"/>
          </a:xfrm>
          <a:prstGeom prst="rect">
            <a:avLst/>
          </a:prstGeom>
        </p:spPr>
      </p:pic>
      <p:pic>
        <p:nvPicPr>
          <p:cNvPr id="45" name="Image 30" descr="icon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260268" y="3199433"/>
            <a:ext cx="604892" cy="532013"/>
          </a:xfrm>
          <a:prstGeom prst="rect">
            <a:avLst/>
          </a:prstGeom>
        </p:spPr>
      </p:pic>
      <p:pic>
        <p:nvPicPr>
          <p:cNvPr id="46" name="Image 31" descr="icon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260268" y="2609116"/>
            <a:ext cx="597604" cy="517438"/>
          </a:xfrm>
          <a:prstGeom prst="rect">
            <a:avLst/>
          </a:prstGeom>
        </p:spPr>
      </p:pic>
      <p:sp>
        <p:nvSpPr>
          <p:cNvPr id="47" name="Text 13"/>
          <p:cNvSpPr txBox="1"/>
          <p:nvPr/>
        </p:nvSpPr>
        <p:spPr>
          <a:xfrm>
            <a:off x="1770949" y="1005651"/>
            <a:ext cx="3877413" cy="7363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443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AI 成長戦略室</a:t>
            </a:r>
            <a:endParaRPr lang="en-US" sz="4430" dirty="0"/>
          </a:p>
        </p:txBody>
      </p:sp>
      <p:sp>
        <p:nvSpPr>
          <p:cNvPr id="48" name="Text 14"/>
          <p:cNvSpPr txBox="1"/>
          <p:nvPr/>
        </p:nvSpPr>
        <p:spPr>
          <a:xfrm>
            <a:off x="1851115" y="1749013"/>
            <a:ext cx="4023170" cy="3282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84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ユーザーの声を実行可能なページへ</a:t>
            </a:r>
            <a:endParaRPr lang="en-US" sz="1840" dirty="0"/>
          </a:p>
        </p:txBody>
      </p:sp>
      <p:sp>
        <p:nvSpPr>
          <p:cNvPr id="49" name="Text 15"/>
          <p:cNvSpPr txBox="1"/>
          <p:nvPr/>
        </p:nvSpPr>
        <p:spPr>
          <a:xfrm>
            <a:off x="1610616" y="2222723"/>
            <a:ext cx="429983" cy="28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55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入力</a:t>
            </a:r>
            <a:endParaRPr lang="en-US" sz="1550" dirty="0"/>
          </a:p>
        </p:txBody>
      </p:sp>
      <p:sp>
        <p:nvSpPr>
          <p:cNvPr id="50" name="Text 16"/>
          <p:cNvSpPr txBox="1"/>
          <p:nvPr/>
        </p:nvSpPr>
        <p:spPr>
          <a:xfrm>
            <a:off x="4292547" y="2215435"/>
            <a:ext cx="794376" cy="2990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54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モデル層</a:t>
            </a:r>
            <a:endParaRPr lang="en-US" sz="1540" dirty="0"/>
          </a:p>
        </p:txBody>
      </p:sp>
      <p:sp>
        <p:nvSpPr>
          <p:cNvPr id="51" name="Text 17"/>
          <p:cNvSpPr txBox="1"/>
          <p:nvPr/>
        </p:nvSpPr>
        <p:spPr>
          <a:xfrm>
            <a:off x="7105659" y="2222723"/>
            <a:ext cx="415408" cy="291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55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出力</a:t>
            </a:r>
            <a:endParaRPr lang="en-US" sz="1550" dirty="0"/>
          </a:p>
        </p:txBody>
      </p:sp>
      <p:sp>
        <p:nvSpPr>
          <p:cNvPr id="52" name="Text 18"/>
          <p:cNvSpPr txBox="1"/>
          <p:nvPr/>
        </p:nvSpPr>
        <p:spPr>
          <a:xfrm>
            <a:off x="1457571" y="2718297"/>
            <a:ext cx="1202496" cy="291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51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ユーザーの声</a:t>
            </a:r>
            <a:endParaRPr lang="en-US" sz="1510" dirty="0"/>
          </a:p>
        </p:txBody>
      </p:sp>
      <p:sp>
        <p:nvSpPr>
          <p:cNvPr id="53" name="Text 19"/>
          <p:cNvSpPr txBox="1"/>
          <p:nvPr/>
        </p:nvSpPr>
        <p:spPr>
          <a:xfrm>
            <a:off x="4518470" y="2732873"/>
            <a:ext cx="422696" cy="26992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51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分類</a:t>
            </a:r>
            <a:endParaRPr lang="en-US" sz="1510" dirty="0"/>
          </a:p>
        </p:txBody>
      </p:sp>
      <p:sp>
        <p:nvSpPr>
          <p:cNvPr id="54" name="Text 20"/>
          <p:cNvSpPr txBox="1"/>
          <p:nvPr/>
        </p:nvSpPr>
        <p:spPr>
          <a:xfrm>
            <a:off x="7040068" y="2718297"/>
            <a:ext cx="816240" cy="291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51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要望一覧</a:t>
            </a:r>
            <a:endParaRPr lang="en-US" sz="1510" dirty="0"/>
          </a:p>
        </p:txBody>
      </p:sp>
      <p:sp>
        <p:nvSpPr>
          <p:cNvPr id="55" name="Text 21"/>
          <p:cNvSpPr txBox="1"/>
          <p:nvPr/>
        </p:nvSpPr>
        <p:spPr>
          <a:xfrm>
            <a:off x="1486723" y="3315902"/>
            <a:ext cx="969285" cy="2990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50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行動データ</a:t>
            </a:r>
            <a:endParaRPr lang="en-US" sz="1500" dirty="0"/>
          </a:p>
        </p:txBody>
      </p:sp>
      <p:sp>
        <p:nvSpPr>
          <p:cNvPr id="56" name="Text 22"/>
          <p:cNvSpPr txBox="1"/>
          <p:nvPr/>
        </p:nvSpPr>
        <p:spPr>
          <a:xfrm>
            <a:off x="4533046" y="3323189"/>
            <a:ext cx="400832" cy="291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51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要約</a:t>
            </a:r>
            <a:endParaRPr lang="en-US" sz="1510" dirty="0"/>
          </a:p>
        </p:txBody>
      </p:sp>
      <p:sp>
        <p:nvSpPr>
          <p:cNvPr id="57" name="Text 23"/>
          <p:cNvSpPr txBox="1"/>
          <p:nvPr/>
        </p:nvSpPr>
        <p:spPr>
          <a:xfrm>
            <a:off x="7040068" y="3323189"/>
            <a:ext cx="808952" cy="291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51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検証計画</a:t>
            </a:r>
            <a:endParaRPr lang="en-US" sz="1510" dirty="0"/>
          </a:p>
        </p:txBody>
      </p:sp>
      <p:sp>
        <p:nvSpPr>
          <p:cNvPr id="58" name="Text 24"/>
          <p:cNvSpPr txBox="1"/>
          <p:nvPr/>
        </p:nvSpPr>
        <p:spPr>
          <a:xfrm>
            <a:off x="1501298" y="3920794"/>
            <a:ext cx="794376" cy="2772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51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市場動向</a:t>
            </a:r>
            <a:endParaRPr lang="en-US" sz="1510" dirty="0"/>
          </a:p>
        </p:txBody>
      </p:sp>
      <p:sp>
        <p:nvSpPr>
          <p:cNvPr id="59" name="Text 25"/>
          <p:cNvSpPr txBox="1"/>
          <p:nvPr/>
        </p:nvSpPr>
        <p:spPr>
          <a:xfrm>
            <a:off x="4511183" y="3920794"/>
            <a:ext cx="794376" cy="28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51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優先順位</a:t>
            </a:r>
            <a:endParaRPr lang="en-US" sz="1510" dirty="0"/>
          </a:p>
        </p:txBody>
      </p:sp>
      <p:sp>
        <p:nvSpPr>
          <p:cNvPr id="60" name="Text 26"/>
          <p:cNvSpPr txBox="1"/>
          <p:nvPr/>
        </p:nvSpPr>
        <p:spPr>
          <a:xfrm>
            <a:off x="7040068" y="3920794"/>
            <a:ext cx="765225" cy="26992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49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振り返り</a:t>
            </a:r>
            <a:endParaRPr lang="en-US" sz="1490" dirty="0"/>
          </a:p>
        </p:txBody>
      </p:sp>
      <p:sp>
        <p:nvSpPr>
          <p:cNvPr id="61" name="Text 27"/>
          <p:cNvSpPr txBox="1"/>
          <p:nvPr/>
        </p:nvSpPr>
        <p:spPr>
          <a:xfrm>
            <a:off x="1625192" y="5108714"/>
            <a:ext cx="845391" cy="28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42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課題発見</a:t>
            </a:r>
            <a:endParaRPr lang="en-US" sz="1420" dirty="0"/>
          </a:p>
        </p:txBody>
      </p:sp>
      <p:sp>
        <p:nvSpPr>
          <p:cNvPr id="62" name="Text 28"/>
          <p:cNvSpPr txBox="1"/>
          <p:nvPr/>
        </p:nvSpPr>
        <p:spPr>
          <a:xfrm>
            <a:off x="5385725" y="5116002"/>
            <a:ext cx="925558" cy="28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42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知見の抽出</a:t>
            </a:r>
            <a:endParaRPr lang="en-US" sz="1420" dirty="0"/>
          </a:p>
        </p:txBody>
      </p:sp>
      <p:sp>
        <p:nvSpPr>
          <p:cNvPr id="63" name="Text 29"/>
          <p:cNvSpPr txBox="1"/>
          <p:nvPr/>
        </p:nvSpPr>
        <p:spPr>
          <a:xfrm>
            <a:off x="9248289" y="5152441"/>
            <a:ext cx="867255" cy="2772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32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迅速な実行</a:t>
            </a:r>
            <a:endParaRPr lang="en-US" sz="1320" dirty="0"/>
          </a:p>
        </p:txBody>
      </p:sp>
      <p:sp>
        <p:nvSpPr>
          <p:cNvPr id="64" name="Text 30"/>
          <p:cNvSpPr txBox="1"/>
          <p:nvPr/>
        </p:nvSpPr>
        <p:spPr>
          <a:xfrm>
            <a:off x="9160834" y="1231575"/>
            <a:ext cx="1275648" cy="2772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32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コンバージョン</a:t>
            </a:r>
            <a:endParaRPr lang="en-US" sz="1320" dirty="0"/>
          </a:p>
        </p:txBody>
      </p:sp>
      <p:sp>
        <p:nvSpPr>
          <p:cNvPr id="65" name="Text 31"/>
          <p:cNvSpPr txBox="1"/>
          <p:nvPr/>
        </p:nvSpPr>
        <p:spPr>
          <a:xfrm>
            <a:off x="9124395" y="1566816"/>
            <a:ext cx="1180906" cy="4521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230" b="1" dirty="0">
                <a:solidFill>
                  <a:srgbClr val="40C3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+14</a:t>
            </a:r>
            <a:pPr algn="l" indent="0" marL="0">
              <a:buNone/>
            </a:pPr>
            <a:r>
              <a:rPr lang="en-US" sz="1980" b="1" dirty="0">
                <a:solidFill>
                  <a:srgbClr val="41C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3230" dirty="0"/>
          </a:p>
        </p:txBody>
      </p:sp>
      <p:sp>
        <p:nvSpPr>
          <p:cNvPr id="66" name="Text 32"/>
          <p:cNvSpPr txBox="1"/>
          <p:nvPr/>
        </p:nvSpPr>
        <p:spPr>
          <a:xfrm>
            <a:off x="9146259" y="2514237"/>
            <a:ext cx="823801" cy="2772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40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応答時間</a:t>
            </a:r>
            <a:endParaRPr lang="en-US" sz="1400" dirty="0"/>
          </a:p>
        </p:txBody>
      </p:sp>
      <p:sp>
        <p:nvSpPr>
          <p:cNvPr id="67" name="Text 33"/>
          <p:cNvSpPr txBox="1"/>
          <p:nvPr/>
        </p:nvSpPr>
        <p:spPr>
          <a:xfrm>
            <a:off x="9124395" y="2805752"/>
            <a:ext cx="1129891" cy="4885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520" b="1" dirty="0">
                <a:solidFill>
                  <a:srgbClr val="42C4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-32</a:t>
            </a:r>
            <a:pPr algn="l" indent="0" marL="0">
              <a:buNone/>
            </a:pPr>
            <a:r>
              <a:rPr lang="en-US" sz="2290" b="1" dirty="0">
                <a:solidFill>
                  <a:srgbClr val="43C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3520" dirty="0"/>
          </a:p>
        </p:txBody>
      </p:sp>
      <p:sp>
        <p:nvSpPr>
          <p:cNvPr id="68" name="Text 34"/>
          <p:cNvSpPr txBox="1"/>
          <p:nvPr/>
        </p:nvSpPr>
        <p:spPr>
          <a:xfrm>
            <a:off x="9138971" y="3760461"/>
            <a:ext cx="1180906" cy="2772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400" b="1" dirty="0">
                <a:solidFill>
                  <a:srgbClr val="FFFFFF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有望見込み客</a:t>
            </a:r>
            <a:endParaRPr lang="en-US" sz="1400" dirty="0"/>
          </a:p>
        </p:txBody>
      </p:sp>
      <p:sp>
        <p:nvSpPr>
          <p:cNvPr id="69" name="Text 35"/>
          <p:cNvSpPr txBox="1"/>
          <p:nvPr/>
        </p:nvSpPr>
        <p:spPr>
          <a:xfrm>
            <a:off x="9131683" y="4081126"/>
            <a:ext cx="874816" cy="44483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520" b="1" dirty="0">
                <a:solidFill>
                  <a:srgbClr val="45C5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</a:t>
            </a:r>
            <a:endParaRPr lang="en-US" sz="35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2026-10-02T15:48:06Z</dcterms:created>
  <dcterms:modified xsi:type="dcterms:W3CDTF">2026-10-02T15:48:06Z</dcterms:modified>
</cp:coreProperties>
</file>