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5294" cy="6858000"/>
  <p:notesSz cx="6858000" cy="1218529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png"/><Relationship Id="rId19" Type="http://schemas.openxmlformats.org/officeDocument/2006/relationships/image" Target="../media/image-1-19.png"/><Relationship Id="rId20" Type="http://schemas.openxmlformats.org/officeDocument/2006/relationships/image" Target="../media/image-1-20.png"/><Relationship Id="rId21" Type="http://schemas.openxmlformats.org/officeDocument/2006/relationships/image" Target="../media/image-1-21.png"/><Relationship Id="rId22" Type="http://schemas.openxmlformats.org/officeDocument/2006/relationships/image" Target="../media/image-1-22.png"/><Relationship Id="rId23" Type="http://schemas.openxmlformats.org/officeDocument/2006/relationships/image" Target="../media/image-1-23.png"/><Relationship Id="rId24" Type="http://schemas.openxmlformats.org/officeDocument/2006/relationships/slideLayout" Target="../slideLayouts/slideLayout1.xml"/><Relationship Id="rId2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ackgrou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303"/>
            <a:ext cx="12185294" cy="6799394"/>
          </a:xfrm>
          <a:prstGeom prst="rect">
            <a:avLst/>
          </a:prstGeom>
        </p:spPr>
      </p:pic>
      <p:pic>
        <p:nvPicPr>
          <p:cNvPr id="3" name="Image 1" descr="contain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493" y="4574418"/>
            <a:ext cx="2491893" cy="1078399"/>
          </a:xfrm>
          <a:prstGeom prst="rect">
            <a:avLst/>
          </a:prstGeom>
        </p:spPr>
      </p:pic>
      <p:pic>
        <p:nvPicPr>
          <p:cNvPr id="4" name="Image 2" descr="contain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759" y="4068728"/>
            <a:ext cx="2278650" cy="755488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3521550" y="2484640"/>
            <a:ext cx="1663293" cy="432578"/>
          </a:xfrm>
          <a:prstGeom prst="roundRect">
            <a:avLst>
              <a:gd name="adj" fmla="val 38490"/>
            </a:avLst>
          </a:prstGeom>
          <a:solidFill>
            <a:srgbClr val="FBD2C0"/>
          </a:solidFill>
          <a:ln w="12700">
            <a:solidFill>
              <a:srgbClr val="FBD2C0">
                <a:alpha val="0"/>
              </a:srgbClr>
            </a:solidFill>
            <a:prstDash val="solid"/>
          </a:ln>
        </p:spPr>
      </p:sp>
      <p:pic>
        <p:nvPicPr>
          <p:cNvPr id="6" name="Image 3" descr="containe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999" y="2472454"/>
            <a:ext cx="1492699" cy="456949"/>
          </a:xfrm>
          <a:prstGeom prst="rect">
            <a:avLst/>
          </a:prstGeom>
        </p:spPr>
      </p:pic>
      <p:sp>
        <p:nvSpPr>
          <p:cNvPr id="7" name="Shape 1"/>
          <p:cNvSpPr/>
          <p:nvPr/>
        </p:nvSpPr>
        <p:spPr>
          <a:xfrm>
            <a:off x="371651" y="2484640"/>
            <a:ext cx="1468328" cy="432578"/>
          </a:xfrm>
          <a:prstGeom prst="roundRect">
            <a:avLst>
              <a:gd name="adj" fmla="val 40896"/>
            </a:avLst>
          </a:prstGeom>
          <a:solidFill>
            <a:srgbClr val="E0EDDB"/>
          </a:solidFill>
          <a:ln w="12700">
            <a:solidFill>
              <a:srgbClr val="E0EDDB">
                <a:alpha val="0"/>
              </a:srgbClr>
            </a:solidFill>
            <a:prstDash val="solid"/>
          </a:ln>
        </p:spPr>
      </p:sp>
      <p:pic>
        <p:nvPicPr>
          <p:cNvPr id="8" name="Image 4" descr="contain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4328" y="1540279"/>
            <a:ext cx="1462235" cy="530060"/>
          </a:xfrm>
          <a:prstGeom prst="rect">
            <a:avLst/>
          </a:prstGeom>
        </p:spPr>
      </p:pic>
      <p:pic>
        <p:nvPicPr>
          <p:cNvPr id="9" name="Image 5" descr="contain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950" y="1966765"/>
            <a:ext cx="1498791" cy="432578"/>
          </a:xfrm>
          <a:prstGeom prst="rect">
            <a:avLst/>
          </a:prstGeom>
        </p:spPr>
      </p:pic>
      <p:pic>
        <p:nvPicPr>
          <p:cNvPr id="10" name="Image 6" descr="container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9526" y="3185294"/>
            <a:ext cx="1486606" cy="432578"/>
          </a:xfrm>
          <a:prstGeom prst="rect">
            <a:avLst/>
          </a:prstGeom>
        </p:spPr>
      </p:pic>
      <p:pic>
        <p:nvPicPr>
          <p:cNvPr id="11" name="Image 7" descr="container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7703" y="3185294"/>
            <a:ext cx="1431772" cy="426485"/>
          </a:xfrm>
          <a:prstGeom prst="rect">
            <a:avLst/>
          </a:prstGeom>
        </p:spPr>
      </p:pic>
      <p:pic>
        <p:nvPicPr>
          <p:cNvPr id="12" name="Image 8" descr="container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6453" y="1595113"/>
            <a:ext cx="554431" cy="566616"/>
          </a:xfrm>
          <a:prstGeom prst="rect">
            <a:avLst/>
          </a:prstGeom>
        </p:spPr>
      </p:pic>
      <p:pic>
        <p:nvPicPr>
          <p:cNvPr id="13" name="Image 9" descr="container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932" y="3173109"/>
            <a:ext cx="469134" cy="493504"/>
          </a:xfrm>
          <a:prstGeom prst="rect">
            <a:avLst/>
          </a:prstGeom>
        </p:spPr>
      </p:pic>
      <p:pic>
        <p:nvPicPr>
          <p:cNvPr id="14" name="Image 10" descr="container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7310" y="3148738"/>
            <a:ext cx="456949" cy="487412"/>
          </a:xfrm>
          <a:prstGeom prst="rect">
            <a:avLst/>
          </a:prstGeom>
        </p:spPr>
      </p:pic>
      <p:pic>
        <p:nvPicPr>
          <p:cNvPr id="15" name="Image 11" descr="container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59515" y="4519584"/>
            <a:ext cx="2236002" cy="1041843"/>
          </a:xfrm>
          <a:prstGeom prst="rect">
            <a:avLst/>
          </a:prstGeom>
        </p:spPr>
      </p:pic>
      <p:pic>
        <p:nvPicPr>
          <p:cNvPr id="16" name="Image 12" descr="container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1056" y="2515103"/>
            <a:ext cx="639728" cy="548338"/>
          </a:xfrm>
          <a:prstGeom prst="rect">
            <a:avLst/>
          </a:prstGeom>
        </p:spPr>
      </p:pic>
      <p:pic>
        <p:nvPicPr>
          <p:cNvPr id="17" name="Image 13" descr="icon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16866" y="2539474"/>
            <a:ext cx="676284" cy="523968"/>
          </a:xfrm>
          <a:prstGeom prst="rect">
            <a:avLst/>
          </a:prstGeom>
        </p:spPr>
      </p:pic>
      <p:pic>
        <p:nvPicPr>
          <p:cNvPr id="18" name="Image 14" descr="icon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6484" y="1905838"/>
            <a:ext cx="505690" cy="505690"/>
          </a:xfrm>
          <a:prstGeom prst="rect">
            <a:avLst/>
          </a:prstGeom>
        </p:spPr>
      </p:pic>
      <p:pic>
        <p:nvPicPr>
          <p:cNvPr id="19" name="Image 15" descr="icon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61378" y="2460269"/>
            <a:ext cx="548338" cy="463041"/>
          </a:xfrm>
          <a:prstGeom prst="rect">
            <a:avLst/>
          </a:prstGeom>
        </p:spPr>
      </p:pic>
      <p:pic>
        <p:nvPicPr>
          <p:cNvPr id="20" name="Image 16" descr="icon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48638" y="906644"/>
            <a:ext cx="511782" cy="322910"/>
          </a:xfrm>
          <a:prstGeom prst="rect">
            <a:avLst/>
          </a:prstGeom>
        </p:spPr>
      </p:pic>
      <p:pic>
        <p:nvPicPr>
          <p:cNvPr id="21" name="Image 17" descr="icon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26737" y="4812031"/>
            <a:ext cx="383837" cy="310725"/>
          </a:xfrm>
          <a:prstGeom prst="rect">
            <a:avLst/>
          </a:prstGeom>
        </p:spPr>
      </p:pic>
      <p:pic>
        <p:nvPicPr>
          <p:cNvPr id="22" name="Image 18" descr="icon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53222" y="2594307"/>
            <a:ext cx="304632" cy="268076"/>
          </a:xfrm>
          <a:prstGeom prst="rect">
            <a:avLst/>
          </a:prstGeom>
        </p:spPr>
      </p:pic>
      <p:pic>
        <p:nvPicPr>
          <p:cNvPr id="23" name="Image 19" descr="icon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31218" y="2600400"/>
            <a:ext cx="298540" cy="261984"/>
          </a:xfrm>
          <a:prstGeom prst="rect">
            <a:avLst/>
          </a:prstGeom>
        </p:spPr>
      </p:pic>
      <p:pic>
        <p:nvPicPr>
          <p:cNvPr id="24" name="Image 20" descr="icon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60524" y="2594307"/>
            <a:ext cx="280262" cy="268076"/>
          </a:xfrm>
          <a:prstGeom prst="rect">
            <a:avLst/>
          </a:prstGeom>
        </p:spPr>
      </p:pic>
      <p:pic>
        <p:nvPicPr>
          <p:cNvPr id="25" name="Image 21" descr="decoration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78699" y="2106896"/>
            <a:ext cx="1114954" cy="1584088"/>
          </a:xfrm>
          <a:prstGeom prst="rect">
            <a:avLst/>
          </a:prstGeom>
        </p:spPr>
      </p:pic>
      <p:sp>
        <p:nvSpPr>
          <p:cNvPr id="26" name="image2ppt-measured-path-1"/>
          <p:cNvSpPr/>
          <p:nvPr/>
        </p:nvSpPr>
        <p:spPr>
          <a:xfrm>
            <a:off x="2961825" y="5229913"/>
            <a:ext cx="419077" cy="276671"/>
          </a:xfrm>
          <a:custGeom>
            <a:avLst/>
            <a:gdLst/>
            <a:ahLst/>
            <a:cxnLst/>
            <a:rect l="l" t="t" r="r" b="b"/>
            <a:pathLst>
              <a:path w="419077" h="276671" fill="none" stroke="1">
                <a:moveTo>
                  <a:pt x="197445" y="130404"/>
                </a:moveTo>
                <a:lnTo>
                  <a:pt x="0" y="153502"/>
                </a:lnTo>
              </a:path>
              <a:path w="419077" h="276671" fill="norm" stroke="0">
                <a:moveTo>
                  <a:pt x="419077" y="104641"/>
                </a:moveTo>
                <a:lnTo>
                  <a:pt x="207056" y="276671"/>
                </a:lnTo>
                <a:lnTo>
                  <a:pt x="189689" y="0"/>
                </a:lnTo>
                <a:close/>
              </a:path>
            </a:pathLst>
          </a:custGeom>
          <a:solidFill>
            <a:srgbClr val="FCF2EC"/>
          </a:solidFill>
          <a:ln w="54834">
            <a:solidFill>
              <a:srgbClr val="FCF2EC"/>
            </a:solidFill>
            <a:prstDash val="solid"/>
          </a:ln>
        </p:spPr>
      </p:sp>
      <p:sp>
        <p:nvSpPr>
          <p:cNvPr id="27" name="image2ppt-measured-path-2"/>
          <p:cNvSpPr/>
          <p:nvPr/>
        </p:nvSpPr>
        <p:spPr>
          <a:xfrm>
            <a:off x="8680427" y="3669111"/>
            <a:ext cx="358600" cy="257491"/>
          </a:xfrm>
          <a:custGeom>
            <a:avLst/>
            <a:gdLst/>
            <a:ahLst/>
            <a:cxnLst/>
            <a:rect l="l" t="t" r="r" b="b"/>
            <a:pathLst>
              <a:path w="358600" h="257491" fill="none" stroke="1">
                <a:moveTo>
                  <a:pt x="184990" y="123954"/>
                </a:moveTo>
                <a:lnTo>
                  <a:pt x="0" y="180054"/>
                </a:lnTo>
              </a:path>
              <a:path w="358600" h="257491" fill="norm" stroke="0">
                <a:moveTo>
                  <a:pt x="358600" y="71650"/>
                </a:moveTo>
                <a:lnTo>
                  <a:pt x="210598" y="257491"/>
                </a:lnTo>
                <a:lnTo>
                  <a:pt x="162288" y="0"/>
                </a:lnTo>
                <a:close/>
              </a:path>
            </a:pathLst>
          </a:custGeom>
          <a:solidFill>
            <a:srgbClr val="FFFCF8"/>
          </a:solidFill>
          <a:ln w="54834">
            <a:solidFill>
              <a:srgbClr val="FFFCF8"/>
            </a:solidFill>
            <a:prstDash val="solid"/>
          </a:ln>
        </p:spPr>
      </p:sp>
      <p:pic>
        <p:nvPicPr>
          <p:cNvPr id="28" name="Image 22" descr="decoration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41188" y="327843"/>
            <a:ext cx="5727088" cy="1602366"/>
          </a:xfrm>
          <a:prstGeom prst="rect">
            <a:avLst/>
          </a:prstGeom>
        </p:spPr>
      </p:pic>
      <p:sp>
        <p:nvSpPr>
          <p:cNvPr id="29" name="Text 4"/>
          <p:cNvSpPr txBox="1"/>
          <p:nvPr/>
        </p:nvSpPr>
        <p:spPr>
          <a:xfrm>
            <a:off x="530060" y="1911911"/>
            <a:ext cx="3935890" cy="2985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44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one idea to the first real users</a:t>
            </a:r>
            <a:endParaRPr lang="en-US" sz="1844" dirty="0"/>
          </a:p>
        </p:txBody>
      </p:sp>
      <p:sp>
        <p:nvSpPr>
          <p:cNvPr id="30" name="Text 5"/>
          <p:cNvSpPr txBox="1"/>
          <p:nvPr/>
        </p:nvSpPr>
        <p:spPr>
          <a:xfrm>
            <a:off x="944360" y="2612565"/>
            <a:ext cx="213283" cy="225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448" b="1" dirty="0">
                <a:solidFill>
                  <a:srgbClr val="278D8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22" dirty="0"/>
          </a:p>
        </p:txBody>
      </p:sp>
      <p:sp>
        <p:nvSpPr>
          <p:cNvPr id="31" name="Text 6"/>
          <p:cNvSpPr txBox="1"/>
          <p:nvPr/>
        </p:nvSpPr>
        <p:spPr>
          <a:xfrm>
            <a:off x="1108862" y="2527268"/>
            <a:ext cx="517915" cy="2376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22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 to</a:t>
            </a:r>
            <a:endParaRPr lang="en-US" sz="922" dirty="0"/>
          </a:p>
        </p:txBody>
      </p:sp>
      <p:sp>
        <p:nvSpPr>
          <p:cNvPr id="32" name="Text 7"/>
          <p:cNvSpPr txBox="1"/>
          <p:nvPr/>
        </p:nvSpPr>
        <p:spPr>
          <a:xfrm>
            <a:off x="1114954" y="2703955"/>
            <a:ext cx="682417" cy="21328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22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prototype</a:t>
            </a:r>
            <a:endParaRPr lang="en-US" sz="922" dirty="0"/>
          </a:p>
        </p:txBody>
      </p:sp>
      <p:sp>
        <p:nvSpPr>
          <p:cNvPr id="33" name="Text 8"/>
          <p:cNvSpPr txBox="1"/>
          <p:nvPr/>
        </p:nvSpPr>
        <p:spPr>
          <a:xfrm>
            <a:off x="2376112" y="2618658"/>
            <a:ext cx="962678" cy="24983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725" b="1" dirty="0">
                <a:solidFill>
                  <a:srgbClr val="2C77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</a:t>
            </a:r>
            <a:pPr algn="ctr" indent="0" marL="0">
              <a:buNone/>
            </a:pPr>
            <a:r>
              <a:rPr lang="en-US" sz="106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beta users</a:t>
            </a:r>
            <a:endParaRPr lang="en-US" sz="1061" dirty="0"/>
          </a:p>
        </p:txBody>
      </p:sp>
      <p:sp>
        <p:nvSpPr>
          <p:cNvPr id="34" name="Text 9"/>
          <p:cNvSpPr txBox="1"/>
          <p:nvPr/>
        </p:nvSpPr>
        <p:spPr>
          <a:xfrm>
            <a:off x="3948015" y="2618658"/>
            <a:ext cx="1151551" cy="2193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72" dirty="0">
                <a:solidFill>
                  <a:srgbClr val="1F01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Satisfaction </a:t>
            </a:r>
            <a:pPr algn="ctr" indent="0" marL="0">
              <a:buNone/>
            </a:pPr>
            <a:r>
              <a:rPr lang="en-US" sz="1319" b="1" dirty="0">
                <a:solidFill>
                  <a:srgbClr val="CF6C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94%</a:t>
            </a:r>
            <a:endParaRPr lang="en-US" sz="972" dirty="0"/>
          </a:p>
        </p:txBody>
      </p:sp>
      <p:sp>
        <p:nvSpPr>
          <p:cNvPr id="35" name="Text 10"/>
          <p:cNvSpPr txBox="1"/>
          <p:nvPr/>
        </p:nvSpPr>
        <p:spPr>
          <a:xfrm>
            <a:off x="1133212" y="3203552"/>
            <a:ext cx="1255126" cy="3716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725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 Ideas</a:t>
            </a:r>
            <a:endParaRPr lang="en-US" sz="1725" dirty="0"/>
          </a:p>
        </p:txBody>
      </p:sp>
      <p:sp>
        <p:nvSpPr>
          <p:cNvPr id="36" name="Text 11"/>
          <p:cNvSpPr txBox="1"/>
          <p:nvPr/>
        </p:nvSpPr>
        <p:spPr>
          <a:xfrm>
            <a:off x="4063776" y="3227923"/>
            <a:ext cx="1456183" cy="3290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636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Prototype Design</a:t>
            </a:r>
            <a:endParaRPr lang="en-US" sz="1636" dirty="0"/>
          </a:p>
        </p:txBody>
      </p:sp>
      <p:sp>
        <p:nvSpPr>
          <p:cNvPr id="37" name="Text 12"/>
          <p:cNvSpPr txBox="1"/>
          <p:nvPr/>
        </p:nvSpPr>
        <p:spPr>
          <a:xfrm>
            <a:off x="7000432" y="1991115"/>
            <a:ext cx="1236848" cy="377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725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Testing</a:t>
            </a:r>
            <a:endParaRPr lang="en-US" sz="1725" dirty="0"/>
          </a:p>
        </p:txBody>
      </p:sp>
      <p:sp>
        <p:nvSpPr>
          <p:cNvPr id="38" name="Text 13"/>
          <p:cNvSpPr txBox="1"/>
          <p:nvPr/>
        </p:nvSpPr>
        <p:spPr>
          <a:xfrm>
            <a:off x="9760401" y="1662112"/>
            <a:ext cx="1425720" cy="3412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725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Launch</a:t>
            </a:r>
            <a:endParaRPr lang="en-US" sz="1725" dirty="0"/>
          </a:p>
        </p:txBody>
      </p:sp>
      <p:sp>
        <p:nvSpPr>
          <p:cNvPr id="39" name="Text 14"/>
          <p:cNvSpPr txBox="1"/>
          <p:nvPr/>
        </p:nvSpPr>
        <p:spPr>
          <a:xfrm>
            <a:off x="8261630" y="4726714"/>
            <a:ext cx="1596314" cy="2863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17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step can</a:t>
            </a:r>
            <a:endParaRPr lang="en-US" sz="1517" dirty="0"/>
          </a:p>
        </p:txBody>
      </p:sp>
      <p:sp>
        <p:nvSpPr>
          <p:cNvPr id="40" name="Text 15"/>
          <p:cNvSpPr txBox="1"/>
          <p:nvPr/>
        </p:nvSpPr>
        <p:spPr>
          <a:xfrm>
            <a:off x="8237259" y="5013068"/>
            <a:ext cx="1663333" cy="2742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17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be revised.</a:t>
            </a:r>
            <a:endParaRPr lang="en-US" sz="15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2026-10-02T15:48:03Z</dcterms:created>
  <dcterms:modified xsi:type="dcterms:W3CDTF">2026-10-02T15:48:03Z</dcterms:modified>
</cp:coreProperties>
</file>