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7829"/>
  <p:notesSz cx="6857829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ackground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7829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072988" y="2903147"/>
            <a:ext cx="1676358" cy="2628834"/>
          </a:xfrm>
          <a:prstGeom prst="roundRect">
            <a:avLst/>
          </a:prstGeom>
          <a:solidFill>
            <a:srgbClr val="E3F2FD"/>
          </a:solidFill>
          <a:ln w="12700">
            <a:solidFill>
              <a:srgbClr val="E3F2FD">
                <a:alpha val="0"/>
              </a:srgbClr>
            </a:solidFill>
            <a:prstDash val="solid"/>
          </a:ln>
        </p:spPr>
      </p:sp>
      <p:pic>
        <p:nvPicPr>
          <p:cNvPr id="4" name="Image 1" descr="container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50" y="2956486"/>
            <a:ext cx="1760176" cy="2545016"/>
          </a:xfrm>
          <a:prstGeom prst="rect">
            <a:avLst/>
          </a:prstGeom>
        </p:spPr>
      </p:pic>
      <p:pic>
        <p:nvPicPr>
          <p:cNvPr id="5" name="Image 2" descr="container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135" y="2948866"/>
            <a:ext cx="1767796" cy="2552636"/>
          </a:xfrm>
          <a:prstGeom prst="rect">
            <a:avLst/>
          </a:prstGeom>
        </p:spPr>
      </p:pic>
      <p:pic>
        <p:nvPicPr>
          <p:cNvPr id="6" name="Image 3" descr="container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8323" y="2956486"/>
            <a:ext cx="1775416" cy="2545016"/>
          </a:xfrm>
          <a:prstGeom prst="rect">
            <a:avLst/>
          </a:prstGeom>
        </p:spPr>
      </p:pic>
      <p:pic>
        <p:nvPicPr>
          <p:cNvPr id="7" name="Image 4" descr="icon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512" y="3177461"/>
            <a:ext cx="845799" cy="861038"/>
          </a:xfrm>
          <a:prstGeom prst="rect">
            <a:avLst/>
          </a:prstGeom>
        </p:spPr>
      </p:pic>
      <p:pic>
        <p:nvPicPr>
          <p:cNvPr id="8" name="Image 5" descr="icon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9698" y="3177461"/>
            <a:ext cx="838179" cy="861038"/>
          </a:xfrm>
          <a:prstGeom prst="rect">
            <a:avLst/>
          </a:prstGeom>
        </p:spPr>
      </p:pic>
      <p:pic>
        <p:nvPicPr>
          <p:cNvPr id="9" name="Image 6" descr="icon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8563" y="3177461"/>
            <a:ext cx="822939" cy="853419"/>
          </a:xfrm>
          <a:prstGeom prst="rect">
            <a:avLst/>
          </a:prstGeom>
        </p:spPr>
      </p:pic>
      <p:pic>
        <p:nvPicPr>
          <p:cNvPr id="10" name="Image 7" descr="icon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154" y="3352716"/>
            <a:ext cx="472428" cy="502907"/>
          </a:xfrm>
          <a:prstGeom prst="rect">
            <a:avLst/>
          </a:prstGeom>
        </p:spPr>
      </p:pic>
      <p:sp>
        <p:nvSpPr>
          <p:cNvPr id="11" name="Text 1"/>
          <p:cNvSpPr txBox="1"/>
          <p:nvPr/>
        </p:nvSpPr>
        <p:spPr>
          <a:xfrm>
            <a:off x="365751" y="489191"/>
            <a:ext cx="7411029" cy="18257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6420"/>
              </a:lnSpc>
              <a:buNone/>
            </a:pPr>
            <a:r>
              <a:rPr lang="en-US" sz="59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Product</a:t>
            </a:r>
            <a:endParaRPr lang="en-US" sz="5900" dirty="0"/>
          </a:p>
          <a:p>
            <a:pPr algn="l" indent="0" marL="0">
              <a:lnSpc>
                <a:spcPts val="6420"/>
              </a:lnSpc>
              <a:buNone/>
            </a:pPr>
            <a:r>
              <a:rPr lang="en-US" sz="59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Highlights</a:t>
            </a:r>
            <a:endParaRPr lang="en-US" sz="5900" dirty="0"/>
          </a:p>
        </p:txBody>
      </p:sp>
      <p:sp>
        <p:nvSpPr>
          <p:cNvPr id="12" name="Text 2"/>
          <p:cNvSpPr txBox="1"/>
          <p:nvPr/>
        </p:nvSpPr>
        <p:spPr>
          <a:xfrm>
            <a:off x="434329" y="2356044"/>
            <a:ext cx="4698376" cy="33222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Growth, adoption, and customer signals</a:t>
            </a:r>
            <a:endParaRPr lang="en-US" sz="1700" dirty="0"/>
          </a:p>
        </p:txBody>
      </p:sp>
      <p:sp>
        <p:nvSpPr>
          <p:cNvPr id="13" name="Text 3"/>
          <p:cNvSpPr txBox="1"/>
          <p:nvPr/>
        </p:nvSpPr>
        <p:spPr>
          <a:xfrm>
            <a:off x="6455502" y="4306715"/>
            <a:ext cx="873232" cy="5227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2900" b="1" dirty="0">
                <a:solidFill>
                  <a:srgbClr val="007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</a:t>
            </a:r>
            <a:endParaRPr lang="en-US" sz="2900" dirty="0"/>
          </a:p>
        </p:txBody>
      </p:sp>
      <p:sp>
        <p:nvSpPr>
          <p:cNvPr id="14" name="Text 4"/>
          <p:cNvSpPr txBox="1"/>
          <p:nvPr/>
        </p:nvSpPr>
        <p:spPr>
          <a:xfrm>
            <a:off x="603488" y="4946779"/>
            <a:ext cx="1360900" cy="26364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reach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2508440" y="4946779"/>
            <a:ext cx="1307561" cy="30174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Trial signups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4299096" y="4923920"/>
            <a:ext cx="1604734" cy="30936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adoption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6493601" y="4962019"/>
            <a:ext cx="842753" cy="2331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B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</a:t>
            </a:r>
            <a:endParaRPr lang="en-US" sz="1000" dirty="0"/>
          </a:p>
        </p:txBody>
      </p:sp>
      <p:sp>
        <p:nvSpPr>
          <p:cNvPr id="18" name="Text 8"/>
          <p:cNvSpPr txBox="1"/>
          <p:nvPr/>
        </p:nvSpPr>
        <p:spPr>
          <a:xfrm>
            <a:off x="8648484" y="1746459"/>
            <a:ext cx="1985724" cy="33984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mix</a:t>
            </a:r>
            <a:endParaRPr lang="en-US" sz="1700" dirty="0"/>
          </a:p>
        </p:txBody>
      </p:sp>
      <p:sp>
        <p:nvSpPr>
          <p:cNvPr id="19" name="Text 9"/>
          <p:cNvSpPr txBox="1"/>
          <p:nvPr/>
        </p:nvSpPr>
        <p:spPr>
          <a:xfrm>
            <a:off x="8899937" y="5480166"/>
            <a:ext cx="1216123" cy="27126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Organic Search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10644874" y="5495406"/>
            <a:ext cx="484622" cy="22554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1000" dirty="0"/>
          </a:p>
        </p:txBody>
      </p:sp>
      <p:sp>
        <p:nvSpPr>
          <p:cNvPr id="21" name="Text 11"/>
          <p:cNvSpPr txBox="1"/>
          <p:nvPr/>
        </p:nvSpPr>
        <p:spPr>
          <a:xfrm>
            <a:off x="8915177" y="5838297"/>
            <a:ext cx="903711" cy="2026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Social</a:t>
            </a:r>
            <a:endParaRPr lang="en-US" sz="800" dirty="0"/>
          </a:p>
        </p:txBody>
      </p:sp>
      <p:sp>
        <p:nvSpPr>
          <p:cNvPr id="22" name="Text 12"/>
          <p:cNvSpPr txBox="1"/>
          <p:nvPr/>
        </p:nvSpPr>
        <p:spPr>
          <a:xfrm>
            <a:off x="10637254" y="5838297"/>
            <a:ext cx="522721" cy="2026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</a:t>
            </a:r>
            <a:endParaRPr lang="en-US" sz="800" dirty="0"/>
          </a:p>
        </p:txBody>
      </p:sp>
      <p:sp>
        <p:nvSpPr>
          <p:cNvPr id="23" name="Text 13"/>
          <p:cNvSpPr txBox="1"/>
          <p:nvPr/>
        </p:nvSpPr>
        <p:spPr>
          <a:xfrm>
            <a:off x="8915177" y="6158329"/>
            <a:ext cx="522721" cy="21030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2026-07-08T17:26:39Z</dcterms:created>
  <dcterms:modified xsi:type="dcterms:W3CDTF">2026-07-08T17:26:39Z</dcterms:modified>
</cp:coreProperties>
</file>